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5"/>
  </p:notesMasterIdLst>
  <p:sldIdLst>
    <p:sldId id="261" r:id="rId5"/>
    <p:sldId id="258" r:id="rId6"/>
    <p:sldId id="259" r:id="rId7"/>
    <p:sldId id="257" r:id="rId8"/>
    <p:sldId id="262" r:id="rId9"/>
    <p:sldId id="265" r:id="rId10"/>
    <p:sldId id="266" r:id="rId11"/>
    <p:sldId id="264" r:id="rId12"/>
    <p:sldId id="267" r:id="rId13"/>
    <p:sldId id="260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16" roundtripDataSignature="AMtx7mi0hrx4jBNSj8Ce9K8JhbEXl7Zf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6908B4-B1FE-F950-0DB5-41A0841617CF}" v="14" dt="2026-08-05T06:55:46.597"/>
    <p1510:client id="{AA399AFC-1AEE-C437-878C-F5343817BE47}" v="963" dt="2026-08-05T12:04:42.5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2329d99b17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3" name="Google Shape;413;g2329d99b1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6" name="Google Shape;3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4" name="Google Shape;4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8" name="Google Shape;3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>
          <a:extLst>
            <a:ext uri="{FF2B5EF4-FFF2-40B4-BE49-F238E27FC236}">
              <a16:creationId xmlns:a16="http://schemas.microsoft.com/office/drawing/2014/main" id="{1C45C67D-986C-E691-A09E-CDDDA3EFB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:notes">
            <a:extLst>
              <a:ext uri="{FF2B5EF4-FFF2-40B4-BE49-F238E27FC236}">
                <a16:creationId xmlns:a16="http://schemas.microsoft.com/office/drawing/2014/main" id="{1C422DE7-82A6-E2C3-A87B-4B76E9D477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4" name="Google Shape;404;p6:notes">
            <a:extLst>
              <a:ext uri="{FF2B5EF4-FFF2-40B4-BE49-F238E27FC236}">
                <a16:creationId xmlns:a16="http://schemas.microsoft.com/office/drawing/2014/main" id="{D3D94708-A973-788C-969A-20B1F08798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114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>
          <a:extLst>
            <a:ext uri="{FF2B5EF4-FFF2-40B4-BE49-F238E27FC236}">
              <a16:creationId xmlns:a16="http://schemas.microsoft.com/office/drawing/2014/main" id="{D0467E03-52CC-6FFC-B4BE-43F9E05F7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:notes">
            <a:extLst>
              <a:ext uri="{FF2B5EF4-FFF2-40B4-BE49-F238E27FC236}">
                <a16:creationId xmlns:a16="http://schemas.microsoft.com/office/drawing/2014/main" id="{056FA07E-53EB-C777-B136-B9916C8588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4" name="Google Shape;404;p6:notes">
            <a:extLst>
              <a:ext uri="{FF2B5EF4-FFF2-40B4-BE49-F238E27FC236}">
                <a16:creationId xmlns:a16="http://schemas.microsoft.com/office/drawing/2014/main" id="{0A254C10-3AC3-87E4-C313-1AEA178F0B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6665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>
          <a:extLst>
            <a:ext uri="{FF2B5EF4-FFF2-40B4-BE49-F238E27FC236}">
              <a16:creationId xmlns:a16="http://schemas.microsoft.com/office/drawing/2014/main" id="{2B9F11AA-DEC7-EF3D-58AF-FCD247BA2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:notes">
            <a:extLst>
              <a:ext uri="{FF2B5EF4-FFF2-40B4-BE49-F238E27FC236}">
                <a16:creationId xmlns:a16="http://schemas.microsoft.com/office/drawing/2014/main" id="{0B7F6494-C257-A8D6-CF68-0E98AAC164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4" name="Google Shape;404;p6:notes">
            <a:extLst>
              <a:ext uri="{FF2B5EF4-FFF2-40B4-BE49-F238E27FC236}">
                <a16:creationId xmlns:a16="http://schemas.microsoft.com/office/drawing/2014/main" id="{6A952D47-E97F-4263-A9A7-995C22A2EE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6408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>
          <a:extLst>
            <a:ext uri="{FF2B5EF4-FFF2-40B4-BE49-F238E27FC236}">
              <a16:creationId xmlns:a16="http://schemas.microsoft.com/office/drawing/2014/main" id="{B5F2838A-10E5-4CDA-4587-4137BD4A7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:notes">
            <a:extLst>
              <a:ext uri="{FF2B5EF4-FFF2-40B4-BE49-F238E27FC236}">
                <a16:creationId xmlns:a16="http://schemas.microsoft.com/office/drawing/2014/main" id="{DB31F21D-2502-0CAA-A1C0-55290BF91F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8" name="Google Shape;388;p3:notes">
            <a:extLst>
              <a:ext uri="{FF2B5EF4-FFF2-40B4-BE49-F238E27FC236}">
                <a16:creationId xmlns:a16="http://schemas.microsoft.com/office/drawing/2014/main" id="{F564F092-E38B-3493-0641-4FC7E89E1F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20401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>
          <a:extLst>
            <a:ext uri="{FF2B5EF4-FFF2-40B4-BE49-F238E27FC236}">
              <a16:creationId xmlns:a16="http://schemas.microsoft.com/office/drawing/2014/main" id="{6E3A2BC8-88B5-CFE7-FD30-AF13E2144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:notes">
            <a:extLst>
              <a:ext uri="{FF2B5EF4-FFF2-40B4-BE49-F238E27FC236}">
                <a16:creationId xmlns:a16="http://schemas.microsoft.com/office/drawing/2014/main" id="{DAF22CE2-CC7E-F06C-3B4E-3674D69B30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8" name="Google Shape;388;p3:notes">
            <a:extLst>
              <a:ext uri="{FF2B5EF4-FFF2-40B4-BE49-F238E27FC236}">
                <a16:creationId xmlns:a16="http://schemas.microsoft.com/office/drawing/2014/main" id="{090F34FA-2AE7-989E-9599-7DFADDAB7D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3882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">
  <p:cSld name="Afbeelding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>
            <a:spLocks noGrp="1"/>
          </p:cNvSpPr>
          <p:nvPr>
            <p:ph type="pic" idx="2"/>
          </p:nvPr>
        </p:nvSpPr>
        <p:spPr>
          <a:xfrm>
            <a:off x="-14158" y="0"/>
            <a:ext cx="1220615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8" name="Google Shape;38;p13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1" name="Google Shape;41;p13"/>
          <p:cNvGrpSpPr/>
          <p:nvPr/>
        </p:nvGrpSpPr>
        <p:grpSpPr>
          <a:xfrm>
            <a:off x="-3786437" y="0"/>
            <a:ext cx="3693386" cy="5270646"/>
            <a:chOff x="-3786437" y="0"/>
            <a:chExt cx="3693386" cy="5270646"/>
          </a:xfrm>
        </p:grpSpPr>
        <p:sp>
          <p:nvSpPr>
            <p:cNvPr id="42" name="Google Shape;42;p13"/>
            <p:cNvSpPr/>
            <p:nvPr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13"/>
            <p:cNvSpPr/>
            <p:nvPr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-NL" sz="14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AFBEELDING INVOEGEN/OPMAKEN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3"/>
            <p:cNvSpPr/>
            <p:nvPr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3"/>
            <p:cNvSpPr/>
            <p:nvPr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Wanneer nodig, verwijder de bestaande afbeelding d.m.v.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‘Backspace toets’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Klik op het pictogram om een nieuwe afbeelding in te voegen </a:t>
              </a:r>
              <a:r>
                <a:rPr lang="nl-NL" sz="1200" b="0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(zie onderstaand voorbeeld)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" name="Google Shape;46;p13"/>
            <p:cNvGrpSpPr/>
            <p:nvPr/>
          </p:nvGrpSpPr>
          <p:grpSpPr>
            <a:xfrm>
              <a:off x="-3316179" y="1231351"/>
              <a:ext cx="294789" cy="346676"/>
              <a:chOff x="14466489" y="1001522"/>
              <a:chExt cx="290627" cy="341782"/>
            </a:xfrm>
          </p:grpSpPr>
          <p:sp>
            <p:nvSpPr>
              <p:cNvPr id="47" name="Google Shape;47;p13"/>
              <p:cNvSpPr/>
              <p:nvPr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81818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13"/>
              <p:cNvSpPr/>
              <p:nvPr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13"/>
              <p:cNvSpPr/>
              <p:nvPr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/>
                <a:ahLst/>
                <a:cxnLst/>
                <a:rect l="l" t="t" r="r" b="b"/>
                <a:pathLst>
                  <a:path w="168558" h="147459" extrusionOk="0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13"/>
              <p:cNvSpPr/>
              <p:nvPr/>
            </p:nvSpPr>
            <p:spPr>
              <a:xfrm>
                <a:off x="14601150" y="1145314"/>
                <a:ext cx="155966" cy="11681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1" name="Google Shape;51;p13"/>
              <p:cNvCxnSpPr/>
              <p:nvPr/>
            </p:nvCxnSpPr>
            <p:spPr>
              <a:xfrm>
                <a:off x="14637490" y="1308665"/>
                <a:ext cx="83286" cy="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52" name="Google Shape;52;p13"/>
              <p:cNvCxnSpPr>
                <a:stCxn id="50" idx="2"/>
              </p:cNvCxnSpPr>
              <p:nvPr/>
            </p:nvCxnSpPr>
            <p:spPr>
              <a:xfrm flipH="1">
                <a:off x="14678833" y="1262130"/>
                <a:ext cx="300" cy="4350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53" name="Google Shape;53;p13"/>
            <p:cNvSpPr/>
            <p:nvPr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3"/>
            <p:cNvSpPr/>
            <p:nvPr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Selecteer de gewenste afbeelding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 klik 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‘Invoegen’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" name="Google Shape;55;p13"/>
            <p:cNvGrpSpPr/>
            <p:nvPr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56" name="Google Shape;56;p13"/>
              <p:cNvSpPr/>
              <p:nvPr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 cap="flat" cmpd="sng">
                <a:solidFill>
                  <a:srgbClr val="0B7ED9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nl-NL" sz="90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Invoegen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57" name="Google Shape;57;p13"/>
              <p:cNvCxnSpPr/>
              <p:nvPr/>
            </p:nvCxnSpPr>
            <p:spPr>
              <a:xfrm>
                <a:off x="14155269" y="2515250"/>
                <a:ext cx="0" cy="142717"/>
              </a:xfrm>
              <a:prstGeom prst="straightConnector1">
                <a:avLst/>
              </a:prstGeom>
              <a:noFill/>
              <a:ln w="9525" cap="flat" cmpd="sng">
                <a:solidFill>
                  <a:srgbClr val="44546A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58" name="Google Shape;58;p13"/>
              <p:cNvSpPr/>
              <p:nvPr/>
            </p:nvSpPr>
            <p:spPr>
              <a:xfrm rot="10800000">
                <a:off x="14196089" y="2566904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13"/>
            <p:cNvSpPr/>
            <p:nvPr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Om de afbeelding te schalen of bij te snijden, ga naar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‘Hulpmiddelen voor afbeeldingen - Opmaak’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en klik op de knop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‘Bijsnijden’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Schaal met de bolletjes de afbeelding en met de hoekjes het afbeeldingskader.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" name="Google Shape;61;p13"/>
            <p:cNvGrpSpPr/>
            <p:nvPr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62" name="Google Shape;62;p13"/>
              <p:cNvGrpSpPr/>
              <p:nvPr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63" name="Google Shape;63;p13"/>
                <p:cNvGrpSpPr/>
                <p:nvPr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64" name="Google Shape;64;p13"/>
                  <p:cNvGrpSpPr/>
                  <p:nvPr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65" name="Google Shape;65;p13"/>
                    <p:cNvSpPr/>
                    <p:nvPr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 cap="flat" cmpd="sng">
                      <a:solidFill>
                        <a:srgbClr val="818181"/>
                      </a:solidFill>
                      <a:prstDash val="dash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" name="Google Shape;66;p13"/>
                    <p:cNvSpPr/>
                    <p:nvPr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12700" cap="flat" cmpd="sng">
                      <a:solidFill>
                        <a:srgbClr val="81818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7" name="Google Shape;67;p13"/>
                    <p:cNvSpPr/>
                    <p:nvPr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txBody>
                    <a:bodyPr spcFirstLastPara="1" wrap="square" lIns="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1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pic>
                <p:nvPicPr>
                  <p:cNvPr id="68" name="Google Shape;68;p13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69" name="Google Shape;69;p13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70" name="Google Shape;70;p13"/>
                <p:cNvGrpSpPr/>
                <p:nvPr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71" name="Google Shape;71;p13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" name="Google Shape;72;p13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3" name="Google Shape;73;p13"/>
                <p:cNvGrpSpPr/>
                <p:nvPr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74" name="Google Shape;74;p13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" name="Google Shape;75;p13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76" name="Google Shape;76;p13"/>
              <p:cNvSpPr/>
              <p:nvPr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nl-NL" sz="90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Bijsnijden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13"/>
              <p:cNvSpPr/>
              <p:nvPr/>
            </p:nvSpPr>
            <p:spPr>
              <a:xfrm rot="10800000">
                <a:off x="12950688" y="4093726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81818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/>
                  <a:buNone/>
                </a:pPr>
                <a:endParaRPr sz="10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" name="Google Shape;78;p13"/>
            <p:cNvGrpSpPr/>
            <p:nvPr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79" name="Google Shape;79;p13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13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endParaRPr sz="20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+ afbeelding (L)">
  <p:cSld name="Tekst + afbeelding (L)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>
            <a:spLocks noGrp="1"/>
          </p:cNvSpPr>
          <p:nvPr>
            <p:ph type="pic" idx="2"/>
          </p:nvPr>
        </p:nvSpPr>
        <p:spPr>
          <a:xfrm>
            <a:off x="615950" y="609600"/>
            <a:ext cx="10952162" cy="56276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" name="Google Shape;83;p11"/>
          <p:cNvSpPr txBox="1">
            <a:spLocks noGrp="1"/>
          </p:cNvSpPr>
          <p:nvPr>
            <p:ph type="body" idx="1"/>
          </p:nvPr>
        </p:nvSpPr>
        <p:spPr>
          <a:xfrm>
            <a:off x="1221581" y="4622800"/>
            <a:ext cx="9740900" cy="100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Arial"/>
              <a:buNone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rabicPeriod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lphaLcPeriod"/>
              <a:defRPr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7" name="Google Shape;87;p11"/>
          <p:cNvGrpSpPr/>
          <p:nvPr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88" name="Google Shape;88;p11"/>
            <p:cNvSpPr/>
            <p:nvPr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1"/>
            <p:cNvSpPr/>
            <p:nvPr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-NL" sz="14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AFBEELDING INVOEGEN/OPMAKEN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1"/>
            <p:cNvSpPr/>
            <p:nvPr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1"/>
            <p:cNvSpPr/>
            <p:nvPr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Wanneer nodig, verwijder de bestaande afbeelding d.m.v.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‘Backspace toets’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Klik op het pictogram om een nieuwe afbeelding in te voegen </a:t>
              </a:r>
              <a:r>
                <a:rPr lang="nl-NL" sz="1200" b="0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(zie onderstaand voorbeeld)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2" name="Google Shape;92;p11"/>
            <p:cNvGrpSpPr/>
            <p:nvPr/>
          </p:nvGrpSpPr>
          <p:grpSpPr>
            <a:xfrm>
              <a:off x="-3316179" y="1231351"/>
              <a:ext cx="294789" cy="346676"/>
              <a:chOff x="14466489" y="1001522"/>
              <a:chExt cx="290627" cy="341782"/>
            </a:xfrm>
          </p:grpSpPr>
          <p:sp>
            <p:nvSpPr>
              <p:cNvPr id="93" name="Google Shape;93;p11"/>
              <p:cNvSpPr/>
              <p:nvPr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81818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11"/>
              <p:cNvSpPr/>
              <p:nvPr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11"/>
              <p:cNvSpPr/>
              <p:nvPr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/>
                <a:ahLst/>
                <a:cxnLst/>
                <a:rect l="l" t="t" r="r" b="b"/>
                <a:pathLst>
                  <a:path w="168558" h="147459" extrusionOk="0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1"/>
              <p:cNvSpPr/>
              <p:nvPr/>
            </p:nvSpPr>
            <p:spPr>
              <a:xfrm>
                <a:off x="14601150" y="1145314"/>
                <a:ext cx="155966" cy="11681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97" name="Google Shape;97;p11"/>
              <p:cNvCxnSpPr/>
              <p:nvPr/>
            </p:nvCxnSpPr>
            <p:spPr>
              <a:xfrm>
                <a:off x="14637490" y="1308665"/>
                <a:ext cx="83286" cy="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8" name="Google Shape;98;p11"/>
              <p:cNvCxnSpPr>
                <a:stCxn id="96" idx="2"/>
              </p:cNvCxnSpPr>
              <p:nvPr/>
            </p:nvCxnSpPr>
            <p:spPr>
              <a:xfrm flipH="1">
                <a:off x="14678833" y="1262130"/>
                <a:ext cx="300" cy="4350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99" name="Google Shape;99;p11"/>
            <p:cNvSpPr/>
            <p:nvPr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1"/>
            <p:cNvSpPr/>
            <p:nvPr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Selecteer de gewenste afbeelding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 klik 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‘Invoegen’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1" name="Google Shape;101;p11"/>
            <p:cNvGrpSpPr/>
            <p:nvPr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02" name="Google Shape;102;p11"/>
              <p:cNvSpPr/>
              <p:nvPr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 cap="flat" cmpd="sng">
                <a:solidFill>
                  <a:srgbClr val="0B7ED9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nl-NL" sz="90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Invoegen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03" name="Google Shape;103;p11"/>
              <p:cNvCxnSpPr/>
              <p:nvPr/>
            </p:nvCxnSpPr>
            <p:spPr>
              <a:xfrm>
                <a:off x="14155269" y="2515250"/>
                <a:ext cx="0" cy="142717"/>
              </a:xfrm>
              <a:prstGeom prst="straightConnector1">
                <a:avLst/>
              </a:prstGeom>
              <a:noFill/>
              <a:ln w="9525" cap="flat" cmpd="sng">
                <a:solidFill>
                  <a:srgbClr val="44546A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04" name="Google Shape;104;p11"/>
              <p:cNvSpPr/>
              <p:nvPr/>
            </p:nvSpPr>
            <p:spPr>
              <a:xfrm rot="10800000">
                <a:off x="14196089" y="2566904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5" name="Google Shape;105;p11"/>
            <p:cNvSpPr/>
            <p:nvPr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1"/>
            <p:cNvSpPr/>
            <p:nvPr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Om de afbeelding te schalen of bij te snijden, ga naar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‘Hulpmiddelen voor afbeeldingen - Opmaak’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en klik op de knop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‘Bijsnijden’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Schaal met de bolletjes de afbeelding en met de hoekjes het afbeeldingskader.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7" name="Google Shape;107;p11"/>
            <p:cNvGrpSpPr/>
            <p:nvPr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08" name="Google Shape;108;p11"/>
              <p:cNvGrpSpPr/>
              <p:nvPr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9" name="Google Shape;109;p11"/>
                <p:cNvGrpSpPr/>
                <p:nvPr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10" name="Google Shape;110;p11"/>
                  <p:cNvGrpSpPr/>
                  <p:nvPr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1" name="Google Shape;111;p11"/>
                    <p:cNvSpPr/>
                    <p:nvPr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 cap="flat" cmpd="sng">
                      <a:solidFill>
                        <a:srgbClr val="818181"/>
                      </a:solidFill>
                      <a:prstDash val="dash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2" name="Google Shape;112;p11"/>
                    <p:cNvSpPr/>
                    <p:nvPr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12700" cap="flat" cmpd="sng">
                      <a:solidFill>
                        <a:srgbClr val="81818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3" name="Google Shape;113;p11"/>
                    <p:cNvSpPr/>
                    <p:nvPr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txBody>
                    <a:bodyPr spcFirstLastPara="1" wrap="square" lIns="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1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pic>
                <p:nvPicPr>
                  <p:cNvPr id="114" name="Google Shape;114;p11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115" name="Google Shape;115;p11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16" name="Google Shape;116;p11"/>
                <p:cNvGrpSpPr/>
                <p:nvPr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7" name="Google Shape;117;p11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" name="Google Shape;118;p11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9" name="Google Shape;119;p11"/>
                <p:cNvGrpSpPr/>
                <p:nvPr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0" name="Google Shape;120;p11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1" name="Google Shape;121;p11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22" name="Google Shape;122;p11"/>
              <p:cNvSpPr/>
              <p:nvPr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nl-NL" sz="90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Bijsnijden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11"/>
              <p:cNvSpPr/>
              <p:nvPr/>
            </p:nvSpPr>
            <p:spPr>
              <a:xfrm rot="10800000">
                <a:off x="12950688" y="4093726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81818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/>
                  <a:buNone/>
                </a:pPr>
                <a:endParaRPr sz="10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" name="Google Shape;124;p11"/>
            <p:cNvGrpSpPr/>
            <p:nvPr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25" name="Google Shape;125;p11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11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endParaRPr sz="20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+ afbeelding (M)">
  <p:cSld name="Tekst + afbeelding (M)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2"/>
          <p:cNvSpPr>
            <a:spLocks noGrp="1"/>
          </p:cNvSpPr>
          <p:nvPr>
            <p:ph type="pic" idx="2"/>
          </p:nvPr>
        </p:nvSpPr>
        <p:spPr>
          <a:xfrm>
            <a:off x="615950" y="609600"/>
            <a:ext cx="7194550" cy="56276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9" name="Google Shape;129;p12"/>
          <p:cNvSpPr txBox="1">
            <a:spLocks noGrp="1"/>
          </p:cNvSpPr>
          <p:nvPr>
            <p:ph type="body" idx="1"/>
          </p:nvPr>
        </p:nvSpPr>
        <p:spPr>
          <a:xfrm>
            <a:off x="7810499" y="609600"/>
            <a:ext cx="3757614" cy="562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612000" rIns="28800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None/>
              <a:defRPr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Arial"/>
              <a:buNone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rabicPeriod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lphaLcPeriod"/>
              <a:defRPr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2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2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2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3" name="Google Shape;133;p12"/>
          <p:cNvGrpSpPr/>
          <p:nvPr/>
        </p:nvGrpSpPr>
        <p:grpSpPr>
          <a:xfrm>
            <a:off x="-3786437" y="0"/>
            <a:ext cx="3693386" cy="5270646"/>
            <a:chOff x="-3786437" y="0"/>
            <a:chExt cx="3693386" cy="5270646"/>
          </a:xfrm>
        </p:grpSpPr>
        <p:sp>
          <p:nvSpPr>
            <p:cNvPr id="134" name="Google Shape;134;p12"/>
            <p:cNvSpPr/>
            <p:nvPr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2"/>
            <p:cNvSpPr/>
            <p:nvPr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-NL" sz="14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AFBEELDING INVOEGEN/OPMAKEN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2"/>
            <p:cNvSpPr/>
            <p:nvPr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2"/>
            <p:cNvSpPr/>
            <p:nvPr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Wanneer nodig, verwijder de bestaande afbeelding d.m.v.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‘Backspace toets’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Klik op het pictogram om een nieuwe afbeelding in te voegen </a:t>
              </a:r>
              <a:r>
                <a:rPr lang="nl-NL" sz="1200" b="0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(zie onderstaand voorbeeld)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8" name="Google Shape;138;p12"/>
            <p:cNvGrpSpPr/>
            <p:nvPr/>
          </p:nvGrpSpPr>
          <p:grpSpPr>
            <a:xfrm>
              <a:off x="-3316179" y="1231351"/>
              <a:ext cx="294789" cy="346676"/>
              <a:chOff x="14466489" y="1001522"/>
              <a:chExt cx="290627" cy="341782"/>
            </a:xfrm>
          </p:grpSpPr>
          <p:sp>
            <p:nvSpPr>
              <p:cNvPr id="139" name="Google Shape;139;p12"/>
              <p:cNvSpPr/>
              <p:nvPr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81818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12"/>
              <p:cNvSpPr/>
              <p:nvPr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12"/>
              <p:cNvSpPr/>
              <p:nvPr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/>
                <a:ahLst/>
                <a:cxnLst/>
                <a:rect l="l" t="t" r="r" b="b"/>
                <a:pathLst>
                  <a:path w="168558" h="147459" extrusionOk="0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12"/>
              <p:cNvSpPr/>
              <p:nvPr/>
            </p:nvSpPr>
            <p:spPr>
              <a:xfrm>
                <a:off x="14601150" y="1145314"/>
                <a:ext cx="155966" cy="11681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43" name="Google Shape;143;p12"/>
              <p:cNvCxnSpPr/>
              <p:nvPr/>
            </p:nvCxnSpPr>
            <p:spPr>
              <a:xfrm>
                <a:off x="14637490" y="1308665"/>
                <a:ext cx="83286" cy="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44" name="Google Shape;144;p12"/>
              <p:cNvCxnSpPr>
                <a:stCxn id="142" idx="2"/>
              </p:cNvCxnSpPr>
              <p:nvPr/>
            </p:nvCxnSpPr>
            <p:spPr>
              <a:xfrm flipH="1">
                <a:off x="14678833" y="1262130"/>
                <a:ext cx="300" cy="4350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45" name="Google Shape;145;p12"/>
            <p:cNvSpPr/>
            <p:nvPr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2"/>
            <p:cNvSpPr/>
            <p:nvPr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Selecteer de gewenste afbeelding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 klik 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‘Invoegen’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7" name="Google Shape;147;p12"/>
            <p:cNvGrpSpPr/>
            <p:nvPr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48" name="Google Shape;148;p12"/>
              <p:cNvSpPr/>
              <p:nvPr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 cap="flat" cmpd="sng">
                <a:solidFill>
                  <a:srgbClr val="0B7ED9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nl-NL" sz="90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Invoegen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49" name="Google Shape;149;p12"/>
              <p:cNvCxnSpPr/>
              <p:nvPr/>
            </p:nvCxnSpPr>
            <p:spPr>
              <a:xfrm>
                <a:off x="14155269" y="2515250"/>
                <a:ext cx="0" cy="142717"/>
              </a:xfrm>
              <a:prstGeom prst="straightConnector1">
                <a:avLst/>
              </a:prstGeom>
              <a:noFill/>
              <a:ln w="9525" cap="flat" cmpd="sng">
                <a:solidFill>
                  <a:srgbClr val="44546A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50" name="Google Shape;150;p12"/>
              <p:cNvSpPr/>
              <p:nvPr/>
            </p:nvSpPr>
            <p:spPr>
              <a:xfrm rot="10800000">
                <a:off x="14196089" y="2566904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1" name="Google Shape;151;p12"/>
            <p:cNvSpPr/>
            <p:nvPr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2"/>
            <p:cNvSpPr/>
            <p:nvPr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Om de afbeelding te schalen of bij te snijden, ga naar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‘Hulpmiddelen voor afbeeldingen - Opmaak’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en klik op de knop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‘Bijsnijden’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Schaal met de bolletjes de afbeelding en met de hoekjes het afbeeldingskader.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" name="Google Shape;153;p12"/>
            <p:cNvGrpSpPr/>
            <p:nvPr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54" name="Google Shape;154;p12"/>
              <p:cNvGrpSpPr/>
              <p:nvPr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55" name="Google Shape;155;p12"/>
                <p:cNvGrpSpPr/>
                <p:nvPr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56" name="Google Shape;156;p12"/>
                  <p:cNvGrpSpPr/>
                  <p:nvPr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57" name="Google Shape;157;p12"/>
                    <p:cNvSpPr/>
                    <p:nvPr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 cap="flat" cmpd="sng">
                      <a:solidFill>
                        <a:srgbClr val="818181"/>
                      </a:solidFill>
                      <a:prstDash val="dash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8" name="Google Shape;158;p12"/>
                    <p:cNvSpPr/>
                    <p:nvPr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12700" cap="flat" cmpd="sng">
                      <a:solidFill>
                        <a:srgbClr val="81818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9" name="Google Shape;159;p12"/>
                    <p:cNvSpPr/>
                    <p:nvPr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txBody>
                    <a:bodyPr spcFirstLastPara="1" wrap="square" lIns="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1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pic>
                <p:nvPicPr>
                  <p:cNvPr id="160" name="Google Shape;160;p12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161" name="Google Shape;161;p12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62" name="Google Shape;162;p12"/>
                <p:cNvGrpSpPr/>
                <p:nvPr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63" name="Google Shape;163;p12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" name="Google Shape;164;p12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" name="Google Shape;165;p12"/>
                <p:cNvGrpSpPr/>
                <p:nvPr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66" name="Google Shape;166;p12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" name="Google Shape;167;p12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68" name="Google Shape;168;p12"/>
              <p:cNvSpPr/>
              <p:nvPr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nl-NL" sz="90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Bijsnijden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12"/>
              <p:cNvSpPr/>
              <p:nvPr/>
            </p:nvSpPr>
            <p:spPr>
              <a:xfrm rot="10800000">
                <a:off x="12950688" y="4093726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81818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/>
                  <a:buNone/>
                </a:pPr>
                <a:endParaRPr sz="10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12"/>
            <p:cNvGrpSpPr/>
            <p:nvPr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71" name="Google Shape;171;p12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12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endParaRPr sz="20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+ afbeelding 2x">
  <p:cSld name="Tekst + afbeelding 2x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"/>
          <p:cNvSpPr txBox="1">
            <a:spLocks noGrp="1"/>
          </p:cNvSpPr>
          <p:nvPr>
            <p:ph type="body" idx="1"/>
          </p:nvPr>
        </p:nvSpPr>
        <p:spPr>
          <a:xfrm>
            <a:off x="615949" y="4535814"/>
            <a:ext cx="10952164" cy="1700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180000" rIns="28800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None/>
              <a:defRPr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Arial"/>
              <a:buNone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rabicPeriod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lphaLcPeriod"/>
              <a:defRPr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4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4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4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14"/>
          <p:cNvGrpSpPr/>
          <p:nvPr/>
        </p:nvGrpSpPr>
        <p:grpSpPr>
          <a:xfrm>
            <a:off x="-3786437" y="0"/>
            <a:ext cx="3693386" cy="5270646"/>
            <a:chOff x="-3786437" y="0"/>
            <a:chExt cx="3693386" cy="5270646"/>
          </a:xfrm>
        </p:grpSpPr>
        <p:sp>
          <p:nvSpPr>
            <p:cNvPr id="179" name="Google Shape;179;p14"/>
            <p:cNvSpPr/>
            <p:nvPr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-NL" sz="14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AFBEELDING INVOEGEN/OPMAKEN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Wanneer nodig, verwijder de bestaande afbeelding d.m.v.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‘Backspace toets’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Klik op het pictogram om een nieuwe afbeelding in te voegen </a:t>
              </a:r>
              <a:r>
                <a:rPr lang="nl-NL" sz="1200" b="0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(zie onderstaand voorbeeld)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3" name="Google Shape;183;p14"/>
            <p:cNvGrpSpPr/>
            <p:nvPr/>
          </p:nvGrpSpPr>
          <p:grpSpPr>
            <a:xfrm>
              <a:off x="-3316179" y="1231351"/>
              <a:ext cx="294789" cy="346676"/>
              <a:chOff x="14466489" y="1001522"/>
              <a:chExt cx="290627" cy="341782"/>
            </a:xfrm>
          </p:grpSpPr>
          <p:sp>
            <p:nvSpPr>
              <p:cNvPr id="184" name="Google Shape;184;p14"/>
              <p:cNvSpPr/>
              <p:nvPr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81818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14"/>
              <p:cNvSpPr/>
              <p:nvPr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14"/>
              <p:cNvSpPr/>
              <p:nvPr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/>
                <a:ahLst/>
                <a:cxnLst/>
                <a:rect l="l" t="t" r="r" b="b"/>
                <a:pathLst>
                  <a:path w="168558" h="147459" extrusionOk="0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14"/>
              <p:cNvSpPr/>
              <p:nvPr/>
            </p:nvSpPr>
            <p:spPr>
              <a:xfrm>
                <a:off x="14601150" y="1145314"/>
                <a:ext cx="155966" cy="11681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88" name="Google Shape;188;p14"/>
              <p:cNvCxnSpPr/>
              <p:nvPr/>
            </p:nvCxnSpPr>
            <p:spPr>
              <a:xfrm>
                <a:off x="14637490" y="1308665"/>
                <a:ext cx="83286" cy="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9" name="Google Shape;189;p14"/>
              <p:cNvCxnSpPr>
                <a:stCxn id="187" idx="2"/>
              </p:cNvCxnSpPr>
              <p:nvPr/>
            </p:nvCxnSpPr>
            <p:spPr>
              <a:xfrm flipH="1">
                <a:off x="14678833" y="1262130"/>
                <a:ext cx="300" cy="4350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90" name="Google Shape;190;p14"/>
            <p:cNvSpPr/>
            <p:nvPr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4"/>
            <p:cNvSpPr/>
            <p:nvPr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Selecteer de gewenste afbeelding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 klik 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‘Invoegen’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2" name="Google Shape;192;p14"/>
            <p:cNvGrpSpPr/>
            <p:nvPr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93" name="Google Shape;193;p14"/>
              <p:cNvSpPr/>
              <p:nvPr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 cap="flat" cmpd="sng">
                <a:solidFill>
                  <a:srgbClr val="0B7ED9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nl-NL" sz="90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Invoegen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94" name="Google Shape;194;p14"/>
              <p:cNvCxnSpPr/>
              <p:nvPr/>
            </p:nvCxnSpPr>
            <p:spPr>
              <a:xfrm>
                <a:off x="14155269" y="2515250"/>
                <a:ext cx="0" cy="142717"/>
              </a:xfrm>
              <a:prstGeom prst="straightConnector1">
                <a:avLst/>
              </a:prstGeom>
              <a:noFill/>
              <a:ln w="9525" cap="flat" cmpd="sng">
                <a:solidFill>
                  <a:srgbClr val="44546A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95" name="Google Shape;195;p14"/>
              <p:cNvSpPr/>
              <p:nvPr/>
            </p:nvSpPr>
            <p:spPr>
              <a:xfrm rot="10800000">
                <a:off x="14196089" y="2566904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endParaRPr sz="9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6" name="Google Shape;196;p14"/>
            <p:cNvSpPr/>
            <p:nvPr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4"/>
            <p:cNvSpPr/>
            <p:nvPr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Om de afbeelding te schalen of bij te snijden, ga naar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‘Hulpmiddelen voor afbeeldingen - Opmaak’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en klik op de knop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‘Bijsnijden’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Schaal met de bolletjes de afbeelding en met de hoekjes het afbeeldingskader.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" name="Google Shape;198;p14"/>
            <p:cNvGrpSpPr/>
            <p:nvPr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99" name="Google Shape;199;p14"/>
              <p:cNvGrpSpPr/>
              <p:nvPr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200" name="Google Shape;200;p14"/>
                <p:cNvGrpSpPr/>
                <p:nvPr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1" name="Google Shape;201;p14"/>
                  <p:cNvGrpSpPr/>
                  <p:nvPr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2" name="Google Shape;202;p14"/>
                    <p:cNvSpPr/>
                    <p:nvPr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 cap="flat" cmpd="sng">
                      <a:solidFill>
                        <a:srgbClr val="818181"/>
                      </a:solidFill>
                      <a:prstDash val="dash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3" name="Google Shape;203;p14"/>
                    <p:cNvSpPr/>
                    <p:nvPr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12700" cap="flat" cmpd="sng">
                      <a:solidFill>
                        <a:srgbClr val="81818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4" name="Google Shape;204;p14"/>
                    <p:cNvSpPr/>
                    <p:nvPr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txBody>
                    <a:bodyPr spcFirstLastPara="1" wrap="square" lIns="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1" i="0" u="none" strike="noStrike" cap="none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pic>
                <p:nvPicPr>
                  <p:cNvPr id="205" name="Google Shape;205;p14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206" name="Google Shape;206;p14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207" name="Google Shape;207;p14"/>
                <p:cNvGrpSpPr/>
                <p:nvPr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8" name="Google Shape;208;p14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" name="Google Shape;209;p14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0" name="Google Shape;210;p14"/>
                <p:cNvGrpSpPr/>
                <p:nvPr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11" name="Google Shape;211;p14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" name="Google Shape;212;p14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endParaRPr sz="1000" b="1" i="0" u="none" strike="noStrike" cap="none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13" name="Google Shape;213;p14"/>
              <p:cNvSpPr/>
              <p:nvPr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nl-NL" sz="90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Bijsnijden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14"/>
              <p:cNvSpPr/>
              <p:nvPr/>
            </p:nvSpPr>
            <p:spPr>
              <a:xfrm rot="10800000">
                <a:off x="12950688" y="4093726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81818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/>
                  <a:buNone/>
                </a:pPr>
                <a:endParaRPr sz="10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5" name="Google Shape;215;p14"/>
            <p:cNvGrpSpPr/>
            <p:nvPr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216" name="Google Shape;216;p14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14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endParaRPr sz="20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18" name="Google Shape;218;p14"/>
          <p:cNvSpPr>
            <a:spLocks noGrp="1"/>
          </p:cNvSpPr>
          <p:nvPr>
            <p:ph type="pic" idx="2"/>
          </p:nvPr>
        </p:nvSpPr>
        <p:spPr>
          <a:xfrm>
            <a:off x="615949" y="60959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9" name="Google Shape;219;p14"/>
          <p:cNvSpPr>
            <a:spLocks noGrp="1"/>
          </p:cNvSpPr>
          <p:nvPr>
            <p:ph type="pic" idx="3"/>
          </p:nvPr>
        </p:nvSpPr>
        <p:spPr>
          <a:xfrm>
            <a:off x="6182031" y="60959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animatie">
  <p:cSld name="Logo animatie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9" descr="Afbeelding met wit&#10;&#10;Automatisch gegenereerde beschrijving"/>
          <p:cNvPicPr preferRelativeResize="0"/>
          <p:nvPr/>
        </p:nvPicPr>
        <p:blipFill rotWithShape="1">
          <a:blip r:embed="rId2">
            <a:alphaModFix/>
          </a:blip>
          <a:srcRect l="6" r="6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9"/>
          <p:cNvSpPr/>
          <p:nvPr/>
        </p:nvSpPr>
        <p:spPr>
          <a:xfrm>
            <a:off x="3810753" y="2529803"/>
            <a:ext cx="454484" cy="785167"/>
          </a:xfrm>
          <a:custGeom>
            <a:avLst/>
            <a:gdLst/>
            <a:ahLst/>
            <a:cxnLst/>
            <a:rect l="l" t="t" r="r" b="b"/>
            <a:pathLst>
              <a:path w="454484" h="785167" extrusionOk="0">
                <a:moveTo>
                  <a:pt x="373036" y="574215"/>
                </a:moveTo>
                <a:lnTo>
                  <a:pt x="403987" y="656478"/>
                </a:lnTo>
                <a:cubicBezTo>
                  <a:pt x="419462" y="700461"/>
                  <a:pt x="436566" y="729783"/>
                  <a:pt x="454485" y="742814"/>
                </a:cubicBezTo>
                <a:cubicBezTo>
                  <a:pt x="430050" y="771321"/>
                  <a:pt x="399100" y="785168"/>
                  <a:pt x="361633" y="785168"/>
                </a:cubicBezTo>
                <a:cubicBezTo>
                  <a:pt x="340456" y="785168"/>
                  <a:pt x="324981" y="780281"/>
                  <a:pt x="314393" y="769692"/>
                </a:cubicBezTo>
                <a:cubicBezTo>
                  <a:pt x="303804" y="759918"/>
                  <a:pt x="294031" y="742000"/>
                  <a:pt x="285071" y="717565"/>
                </a:cubicBezTo>
                <a:lnTo>
                  <a:pt x="249234" y="620641"/>
                </a:lnTo>
                <a:cubicBezTo>
                  <a:pt x="240274" y="597021"/>
                  <a:pt x="229686" y="580731"/>
                  <a:pt x="219098" y="572586"/>
                </a:cubicBezTo>
                <a:cubicBezTo>
                  <a:pt x="208509" y="564441"/>
                  <a:pt x="195477" y="559554"/>
                  <a:pt x="180817" y="559554"/>
                </a:cubicBezTo>
                <a:cubicBezTo>
                  <a:pt x="166156" y="559554"/>
                  <a:pt x="149866" y="560369"/>
                  <a:pt x="133576" y="561998"/>
                </a:cubicBezTo>
                <a:lnTo>
                  <a:pt x="133576" y="730597"/>
                </a:lnTo>
                <a:cubicBezTo>
                  <a:pt x="112400" y="733855"/>
                  <a:pt x="90408" y="735484"/>
                  <a:pt x="66788" y="735484"/>
                </a:cubicBezTo>
                <a:cubicBezTo>
                  <a:pt x="43168" y="735484"/>
                  <a:pt x="21177" y="733855"/>
                  <a:pt x="0" y="730597"/>
                </a:cubicBezTo>
                <a:lnTo>
                  <a:pt x="0" y="7330"/>
                </a:lnTo>
                <a:lnTo>
                  <a:pt x="6516" y="0"/>
                </a:lnTo>
                <a:lnTo>
                  <a:pt x="60272" y="0"/>
                </a:lnTo>
                <a:cubicBezTo>
                  <a:pt x="87965" y="0"/>
                  <a:pt x="106698" y="6516"/>
                  <a:pt x="118101" y="19548"/>
                </a:cubicBezTo>
                <a:cubicBezTo>
                  <a:pt x="128689" y="32580"/>
                  <a:pt x="134391" y="54571"/>
                  <a:pt x="134391" y="85521"/>
                </a:cubicBezTo>
                <a:lnTo>
                  <a:pt x="134391" y="445526"/>
                </a:lnTo>
                <a:lnTo>
                  <a:pt x="160454" y="444711"/>
                </a:lnTo>
                <a:cubicBezTo>
                  <a:pt x="172672" y="444711"/>
                  <a:pt x="181631" y="439010"/>
                  <a:pt x="188147" y="427607"/>
                </a:cubicBezTo>
                <a:lnTo>
                  <a:pt x="261451" y="302176"/>
                </a:lnTo>
                <a:cubicBezTo>
                  <a:pt x="280184" y="267152"/>
                  <a:pt x="307877" y="249234"/>
                  <a:pt x="343715" y="249234"/>
                </a:cubicBezTo>
                <a:cubicBezTo>
                  <a:pt x="360819" y="249234"/>
                  <a:pt x="386068" y="250048"/>
                  <a:pt x="419462" y="251677"/>
                </a:cubicBezTo>
                <a:lnTo>
                  <a:pt x="425978" y="259822"/>
                </a:lnTo>
                <a:lnTo>
                  <a:pt x="327425" y="429236"/>
                </a:lnTo>
                <a:cubicBezTo>
                  <a:pt x="316022" y="451227"/>
                  <a:pt x="301361" y="468331"/>
                  <a:pt x="283442" y="481363"/>
                </a:cubicBezTo>
                <a:cubicBezTo>
                  <a:pt x="324167" y="495209"/>
                  <a:pt x="355117" y="526160"/>
                  <a:pt x="373036" y="574215"/>
                </a:cubicBezTo>
                <a:close/>
              </a:path>
            </a:pathLst>
          </a:custGeom>
          <a:solidFill>
            <a:srgbClr val="D038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9"/>
          <p:cNvSpPr/>
          <p:nvPr/>
        </p:nvSpPr>
        <p:spPr>
          <a:xfrm>
            <a:off x="4298632" y="2768449"/>
            <a:ext cx="444711" cy="553852"/>
          </a:xfrm>
          <a:custGeom>
            <a:avLst/>
            <a:gdLst/>
            <a:ahLst/>
            <a:cxnLst/>
            <a:rect l="l" t="t" r="r" b="b"/>
            <a:pathLst>
              <a:path w="444711" h="553852" extrusionOk="0">
                <a:moveTo>
                  <a:pt x="431679" y="321723"/>
                </a:moveTo>
                <a:lnTo>
                  <a:pt x="140092" y="321723"/>
                </a:lnTo>
                <a:cubicBezTo>
                  <a:pt x="142536" y="360819"/>
                  <a:pt x="151495" y="390955"/>
                  <a:pt x="166970" y="412946"/>
                </a:cubicBezTo>
                <a:cubicBezTo>
                  <a:pt x="182446" y="434937"/>
                  <a:pt x="210138" y="446340"/>
                  <a:pt x="250048" y="446340"/>
                </a:cubicBezTo>
                <a:cubicBezTo>
                  <a:pt x="290773" y="446340"/>
                  <a:pt x="338013" y="434123"/>
                  <a:pt x="390955" y="410503"/>
                </a:cubicBezTo>
                <a:cubicBezTo>
                  <a:pt x="411317" y="431679"/>
                  <a:pt x="424349" y="459372"/>
                  <a:pt x="430050" y="493581"/>
                </a:cubicBezTo>
                <a:cubicBezTo>
                  <a:pt x="373851" y="533491"/>
                  <a:pt x="306248" y="553853"/>
                  <a:pt x="227242" y="553853"/>
                </a:cubicBezTo>
                <a:cubicBezTo>
                  <a:pt x="152309" y="553853"/>
                  <a:pt x="96110" y="531047"/>
                  <a:pt x="57829" y="484621"/>
                </a:cubicBezTo>
                <a:cubicBezTo>
                  <a:pt x="19548" y="438195"/>
                  <a:pt x="0" y="369778"/>
                  <a:pt x="0" y="279370"/>
                </a:cubicBezTo>
                <a:cubicBezTo>
                  <a:pt x="0" y="237016"/>
                  <a:pt x="4887" y="198735"/>
                  <a:pt x="14661" y="164527"/>
                </a:cubicBezTo>
                <a:cubicBezTo>
                  <a:pt x="24435" y="130318"/>
                  <a:pt x="39096" y="100997"/>
                  <a:pt x="57829" y="76562"/>
                </a:cubicBezTo>
                <a:cubicBezTo>
                  <a:pt x="76562" y="52127"/>
                  <a:pt x="100182" y="33394"/>
                  <a:pt x="127875" y="20362"/>
                </a:cubicBezTo>
                <a:cubicBezTo>
                  <a:pt x="155568" y="7330"/>
                  <a:pt x="186518" y="0"/>
                  <a:pt x="221541" y="0"/>
                </a:cubicBezTo>
                <a:cubicBezTo>
                  <a:pt x="257379" y="0"/>
                  <a:pt x="289144" y="5702"/>
                  <a:pt x="316836" y="16290"/>
                </a:cubicBezTo>
                <a:cubicBezTo>
                  <a:pt x="344529" y="26878"/>
                  <a:pt x="367335" y="42354"/>
                  <a:pt x="386882" y="62716"/>
                </a:cubicBezTo>
                <a:cubicBezTo>
                  <a:pt x="405616" y="83078"/>
                  <a:pt x="420277" y="106698"/>
                  <a:pt x="430050" y="134391"/>
                </a:cubicBezTo>
                <a:cubicBezTo>
                  <a:pt x="439824" y="162083"/>
                  <a:pt x="444711" y="191405"/>
                  <a:pt x="444711" y="223985"/>
                </a:cubicBezTo>
                <a:cubicBezTo>
                  <a:pt x="444711" y="241903"/>
                  <a:pt x="443897" y="258193"/>
                  <a:pt x="441453" y="274483"/>
                </a:cubicBezTo>
                <a:cubicBezTo>
                  <a:pt x="438195" y="290773"/>
                  <a:pt x="434937" y="306248"/>
                  <a:pt x="431679" y="321723"/>
                </a:cubicBezTo>
                <a:close/>
                <a:moveTo>
                  <a:pt x="228057" y="100182"/>
                </a:moveTo>
                <a:cubicBezTo>
                  <a:pt x="173486" y="100182"/>
                  <a:pt x="143350" y="141721"/>
                  <a:pt x="139278" y="224799"/>
                </a:cubicBezTo>
                <a:lnTo>
                  <a:pt x="314393" y="224799"/>
                </a:lnTo>
                <a:lnTo>
                  <a:pt x="314393" y="211767"/>
                </a:lnTo>
                <a:cubicBezTo>
                  <a:pt x="314393" y="177559"/>
                  <a:pt x="307062" y="150681"/>
                  <a:pt x="293216" y="130318"/>
                </a:cubicBezTo>
                <a:cubicBezTo>
                  <a:pt x="279370" y="109956"/>
                  <a:pt x="257379" y="100182"/>
                  <a:pt x="228057" y="100182"/>
                </a:cubicBezTo>
                <a:close/>
              </a:path>
            </a:pathLst>
          </a:custGeom>
          <a:solidFill>
            <a:srgbClr val="D038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9"/>
          <p:cNvSpPr/>
          <p:nvPr/>
        </p:nvSpPr>
        <p:spPr>
          <a:xfrm>
            <a:off x="4827236" y="2775779"/>
            <a:ext cx="359189" cy="537562"/>
          </a:xfrm>
          <a:custGeom>
            <a:avLst/>
            <a:gdLst/>
            <a:ahLst/>
            <a:cxnLst/>
            <a:rect l="l" t="t" r="r" b="b"/>
            <a:pathLst>
              <a:path w="359189" h="537562" extrusionOk="0">
                <a:moveTo>
                  <a:pt x="0" y="71675"/>
                </a:moveTo>
                <a:cubicBezTo>
                  <a:pt x="2443" y="58643"/>
                  <a:pt x="8959" y="45611"/>
                  <a:pt x="17104" y="31765"/>
                </a:cubicBezTo>
                <a:cubicBezTo>
                  <a:pt x="26064" y="17919"/>
                  <a:pt x="35023" y="7331"/>
                  <a:pt x="43982" y="0"/>
                </a:cubicBezTo>
                <a:cubicBezTo>
                  <a:pt x="100997" y="7331"/>
                  <a:pt x="140092" y="39096"/>
                  <a:pt x="161269" y="95295"/>
                </a:cubicBezTo>
                <a:cubicBezTo>
                  <a:pt x="188147" y="32580"/>
                  <a:pt x="232944" y="1629"/>
                  <a:pt x="295660" y="1629"/>
                </a:cubicBezTo>
                <a:cubicBezTo>
                  <a:pt x="319280" y="1629"/>
                  <a:pt x="339642" y="4072"/>
                  <a:pt x="359190" y="8959"/>
                </a:cubicBezTo>
                <a:cubicBezTo>
                  <a:pt x="359190" y="58643"/>
                  <a:pt x="347787" y="100997"/>
                  <a:pt x="324981" y="137649"/>
                </a:cubicBezTo>
                <a:cubicBezTo>
                  <a:pt x="314393" y="134391"/>
                  <a:pt x="298103" y="131947"/>
                  <a:pt x="276112" y="130318"/>
                </a:cubicBezTo>
                <a:cubicBezTo>
                  <a:pt x="235387" y="130318"/>
                  <a:pt x="201993" y="152310"/>
                  <a:pt x="176744" y="195477"/>
                </a:cubicBezTo>
                <a:lnTo>
                  <a:pt x="176744" y="532676"/>
                </a:lnTo>
                <a:cubicBezTo>
                  <a:pt x="155568" y="535934"/>
                  <a:pt x="132762" y="537563"/>
                  <a:pt x="108327" y="537563"/>
                </a:cubicBezTo>
                <a:cubicBezTo>
                  <a:pt x="83892" y="537563"/>
                  <a:pt x="60272" y="535934"/>
                  <a:pt x="38281" y="532676"/>
                </a:cubicBezTo>
                <a:lnTo>
                  <a:pt x="38281" y="180817"/>
                </a:lnTo>
                <a:cubicBezTo>
                  <a:pt x="39096" y="130318"/>
                  <a:pt x="26064" y="93666"/>
                  <a:pt x="0" y="71675"/>
                </a:cubicBezTo>
                <a:close/>
              </a:path>
            </a:pathLst>
          </a:custGeom>
          <a:solidFill>
            <a:srgbClr val="D038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9"/>
          <p:cNvSpPr/>
          <p:nvPr/>
        </p:nvSpPr>
        <p:spPr>
          <a:xfrm>
            <a:off x="5264617" y="2529803"/>
            <a:ext cx="454484" cy="785167"/>
          </a:xfrm>
          <a:custGeom>
            <a:avLst/>
            <a:gdLst/>
            <a:ahLst/>
            <a:cxnLst/>
            <a:rect l="l" t="t" r="r" b="b"/>
            <a:pathLst>
              <a:path w="454484" h="785167" extrusionOk="0">
                <a:moveTo>
                  <a:pt x="373036" y="574215"/>
                </a:moveTo>
                <a:lnTo>
                  <a:pt x="403987" y="656478"/>
                </a:lnTo>
                <a:cubicBezTo>
                  <a:pt x="419462" y="700461"/>
                  <a:pt x="436566" y="729783"/>
                  <a:pt x="454485" y="742814"/>
                </a:cubicBezTo>
                <a:cubicBezTo>
                  <a:pt x="430050" y="771321"/>
                  <a:pt x="399100" y="785168"/>
                  <a:pt x="361633" y="785168"/>
                </a:cubicBezTo>
                <a:cubicBezTo>
                  <a:pt x="340456" y="785168"/>
                  <a:pt x="324981" y="780281"/>
                  <a:pt x="314393" y="769692"/>
                </a:cubicBezTo>
                <a:cubicBezTo>
                  <a:pt x="303804" y="759918"/>
                  <a:pt x="294031" y="742000"/>
                  <a:pt x="285071" y="717565"/>
                </a:cubicBezTo>
                <a:lnTo>
                  <a:pt x="249234" y="620641"/>
                </a:lnTo>
                <a:cubicBezTo>
                  <a:pt x="240274" y="597021"/>
                  <a:pt x="229686" y="580731"/>
                  <a:pt x="219098" y="572586"/>
                </a:cubicBezTo>
                <a:cubicBezTo>
                  <a:pt x="208509" y="564441"/>
                  <a:pt x="195477" y="559554"/>
                  <a:pt x="180816" y="559554"/>
                </a:cubicBezTo>
                <a:cubicBezTo>
                  <a:pt x="166156" y="559554"/>
                  <a:pt x="149866" y="560369"/>
                  <a:pt x="133576" y="561998"/>
                </a:cubicBezTo>
                <a:lnTo>
                  <a:pt x="133576" y="777837"/>
                </a:lnTo>
                <a:cubicBezTo>
                  <a:pt x="112399" y="781095"/>
                  <a:pt x="90408" y="782724"/>
                  <a:pt x="66788" y="782724"/>
                </a:cubicBezTo>
                <a:cubicBezTo>
                  <a:pt x="43168" y="782724"/>
                  <a:pt x="21177" y="781095"/>
                  <a:pt x="0" y="777837"/>
                </a:cubicBezTo>
                <a:lnTo>
                  <a:pt x="0" y="7330"/>
                </a:lnTo>
                <a:lnTo>
                  <a:pt x="6516" y="0"/>
                </a:lnTo>
                <a:lnTo>
                  <a:pt x="60272" y="0"/>
                </a:lnTo>
                <a:cubicBezTo>
                  <a:pt x="87965" y="0"/>
                  <a:pt x="106698" y="6516"/>
                  <a:pt x="118101" y="19548"/>
                </a:cubicBezTo>
                <a:cubicBezTo>
                  <a:pt x="128689" y="32580"/>
                  <a:pt x="134391" y="54571"/>
                  <a:pt x="134391" y="85521"/>
                </a:cubicBezTo>
                <a:lnTo>
                  <a:pt x="134391" y="445526"/>
                </a:lnTo>
                <a:lnTo>
                  <a:pt x="160454" y="444711"/>
                </a:lnTo>
                <a:cubicBezTo>
                  <a:pt x="172672" y="444711"/>
                  <a:pt x="181631" y="439010"/>
                  <a:pt x="188147" y="427607"/>
                </a:cubicBezTo>
                <a:lnTo>
                  <a:pt x="261451" y="302176"/>
                </a:lnTo>
                <a:cubicBezTo>
                  <a:pt x="280184" y="267152"/>
                  <a:pt x="307877" y="249234"/>
                  <a:pt x="343714" y="249234"/>
                </a:cubicBezTo>
                <a:cubicBezTo>
                  <a:pt x="360819" y="249234"/>
                  <a:pt x="386068" y="250048"/>
                  <a:pt x="419462" y="251677"/>
                </a:cubicBezTo>
                <a:lnTo>
                  <a:pt x="425978" y="259822"/>
                </a:lnTo>
                <a:lnTo>
                  <a:pt x="327425" y="429236"/>
                </a:lnTo>
                <a:cubicBezTo>
                  <a:pt x="316022" y="451227"/>
                  <a:pt x="301361" y="468331"/>
                  <a:pt x="283442" y="481363"/>
                </a:cubicBezTo>
                <a:cubicBezTo>
                  <a:pt x="324167" y="495209"/>
                  <a:pt x="355117" y="526160"/>
                  <a:pt x="373036" y="574215"/>
                </a:cubicBezTo>
                <a:close/>
              </a:path>
            </a:pathLst>
          </a:custGeom>
          <a:solidFill>
            <a:srgbClr val="D038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9"/>
          <p:cNvSpPr/>
          <p:nvPr/>
        </p:nvSpPr>
        <p:spPr>
          <a:xfrm>
            <a:off x="3808310" y="3322301"/>
            <a:ext cx="136834" cy="138463"/>
          </a:xfrm>
          <a:custGeom>
            <a:avLst/>
            <a:gdLst/>
            <a:ahLst/>
            <a:cxnLst/>
            <a:rect l="l" t="t" r="r" b="b"/>
            <a:pathLst>
              <a:path w="136834" h="138463" extrusionOk="0">
                <a:moveTo>
                  <a:pt x="9774" y="13846"/>
                </a:moveTo>
                <a:cubicBezTo>
                  <a:pt x="23620" y="4887"/>
                  <a:pt x="43982" y="0"/>
                  <a:pt x="70046" y="0"/>
                </a:cubicBezTo>
                <a:cubicBezTo>
                  <a:pt x="85521" y="0"/>
                  <a:pt x="97739" y="1629"/>
                  <a:pt x="106698" y="4072"/>
                </a:cubicBezTo>
                <a:cubicBezTo>
                  <a:pt x="116472" y="6516"/>
                  <a:pt x="122988" y="10589"/>
                  <a:pt x="127060" y="13846"/>
                </a:cubicBezTo>
                <a:cubicBezTo>
                  <a:pt x="131133" y="17919"/>
                  <a:pt x="134391" y="25249"/>
                  <a:pt x="135205" y="35837"/>
                </a:cubicBezTo>
                <a:cubicBezTo>
                  <a:pt x="136020" y="46426"/>
                  <a:pt x="136834" y="57014"/>
                  <a:pt x="136834" y="68417"/>
                </a:cubicBezTo>
                <a:cubicBezTo>
                  <a:pt x="135205" y="104255"/>
                  <a:pt x="131133" y="123802"/>
                  <a:pt x="125431" y="127875"/>
                </a:cubicBezTo>
                <a:cubicBezTo>
                  <a:pt x="119730" y="131133"/>
                  <a:pt x="100997" y="135205"/>
                  <a:pt x="68417" y="138463"/>
                </a:cubicBezTo>
                <a:cubicBezTo>
                  <a:pt x="34209" y="136834"/>
                  <a:pt x="14661" y="131947"/>
                  <a:pt x="8959" y="122988"/>
                </a:cubicBezTo>
                <a:cubicBezTo>
                  <a:pt x="3258" y="114029"/>
                  <a:pt x="0" y="96110"/>
                  <a:pt x="0" y="69232"/>
                </a:cubicBezTo>
                <a:cubicBezTo>
                  <a:pt x="814" y="48869"/>
                  <a:pt x="4072" y="30136"/>
                  <a:pt x="9774" y="13846"/>
                </a:cubicBezTo>
                <a:close/>
              </a:path>
            </a:pathLst>
          </a:custGeom>
          <a:solidFill>
            <a:srgbClr val="D038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9"/>
          <p:cNvSpPr/>
          <p:nvPr/>
        </p:nvSpPr>
        <p:spPr>
          <a:xfrm>
            <a:off x="4043697" y="3461579"/>
            <a:ext cx="456928" cy="540820"/>
          </a:xfrm>
          <a:custGeom>
            <a:avLst/>
            <a:gdLst/>
            <a:ahLst/>
            <a:cxnLst/>
            <a:rect l="l" t="t" r="r" b="b"/>
            <a:pathLst>
              <a:path w="456928" h="540820" extrusionOk="0">
                <a:moveTo>
                  <a:pt x="434937" y="180817"/>
                </a:moveTo>
                <a:lnTo>
                  <a:pt x="434937" y="411317"/>
                </a:lnTo>
                <a:cubicBezTo>
                  <a:pt x="434937" y="456114"/>
                  <a:pt x="442268" y="489508"/>
                  <a:pt x="456929" y="511499"/>
                </a:cubicBezTo>
                <a:cubicBezTo>
                  <a:pt x="434123" y="531047"/>
                  <a:pt x="407245" y="540821"/>
                  <a:pt x="375480" y="540821"/>
                </a:cubicBezTo>
                <a:cubicBezTo>
                  <a:pt x="345344" y="540821"/>
                  <a:pt x="324167" y="534305"/>
                  <a:pt x="312764" y="520459"/>
                </a:cubicBezTo>
                <a:cubicBezTo>
                  <a:pt x="301361" y="506612"/>
                  <a:pt x="295660" y="485436"/>
                  <a:pt x="295660" y="455299"/>
                </a:cubicBezTo>
                <a:lnTo>
                  <a:pt x="295660" y="209324"/>
                </a:lnTo>
                <a:cubicBezTo>
                  <a:pt x="295660" y="177559"/>
                  <a:pt x="291587" y="155568"/>
                  <a:pt x="284257" y="142536"/>
                </a:cubicBezTo>
                <a:cubicBezTo>
                  <a:pt x="276112" y="129504"/>
                  <a:pt x="262266" y="123802"/>
                  <a:pt x="241089" y="123802"/>
                </a:cubicBezTo>
                <a:cubicBezTo>
                  <a:pt x="203622" y="123802"/>
                  <a:pt x="168599" y="140907"/>
                  <a:pt x="136834" y="174301"/>
                </a:cubicBezTo>
                <a:lnTo>
                  <a:pt x="136834" y="533491"/>
                </a:lnTo>
                <a:cubicBezTo>
                  <a:pt x="126246" y="535934"/>
                  <a:pt x="114843" y="536748"/>
                  <a:pt x="103440" y="537563"/>
                </a:cubicBezTo>
                <a:cubicBezTo>
                  <a:pt x="92037" y="538378"/>
                  <a:pt x="79820" y="538378"/>
                  <a:pt x="68417" y="538378"/>
                </a:cubicBezTo>
                <a:cubicBezTo>
                  <a:pt x="56200" y="538378"/>
                  <a:pt x="44797" y="538378"/>
                  <a:pt x="33394" y="537563"/>
                </a:cubicBezTo>
                <a:cubicBezTo>
                  <a:pt x="21991" y="536748"/>
                  <a:pt x="10588" y="535120"/>
                  <a:pt x="0" y="533491"/>
                </a:cubicBezTo>
                <a:lnTo>
                  <a:pt x="0" y="10588"/>
                </a:lnTo>
                <a:lnTo>
                  <a:pt x="6516" y="3258"/>
                </a:lnTo>
                <a:lnTo>
                  <a:pt x="59458" y="3258"/>
                </a:lnTo>
                <a:cubicBezTo>
                  <a:pt x="98553" y="3258"/>
                  <a:pt x="123802" y="24435"/>
                  <a:pt x="133576" y="66788"/>
                </a:cubicBezTo>
                <a:cubicBezTo>
                  <a:pt x="184889" y="22806"/>
                  <a:pt x="236202" y="0"/>
                  <a:pt x="286700" y="0"/>
                </a:cubicBezTo>
                <a:cubicBezTo>
                  <a:pt x="337199" y="0"/>
                  <a:pt x="374665" y="16290"/>
                  <a:pt x="399100" y="48869"/>
                </a:cubicBezTo>
                <a:cubicBezTo>
                  <a:pt x="422720" y="81449"/>
                  <a:pt x="434937" y="125431"/>
                  <a:pt x="434937" y="180817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9"/>
          <p:cNvSpPr/>
          <p:nvPr/>
        </p:nvSpPr>
        <p:spPr>
          <a:xfrm>
            <a:off x="4741714" y="3460765"/>
            <a:ext cx="461815" cy="548965"/>
          </a:xfrm>
          <a:custGeom>
            <a:avLst/>
            <a:gdLst/>
            <a:ahLst/>
            <a:cxnLst/>
            <a:rect l="l" t="t" r="r" b="b"/>
            <a:pathLst>
              <a:path w="461815" h="548965" extrusionOk="0">
                <a:moveTo>
                  <a:pt x="461816" y="471589"/>
                </a:moveTo>
                <a:cubicBezTo>
                  <a:pt x="458558" y="483807"/>
                  <a:pt x="452042" y="497653"/>
                  <a:pt x="443082" y="511499"/>
                </a:cubicBezTo>
                <a:cubicBezTo>
                  <a:pt x="434123" y="525346"/>
                  <a:pt x="424349" y="535934"/>
                  <a:pt x="415390" y="543265"/>
                </a:cubicBezTo>
                <a:cubicBezTo>
                  <a:pt x="369778" y="537563"/>
                  <a:pt x="336384" y="518015"/>
                  <a:pt x="315207" y="482992"/>
                </a:cubicBezTo>
                <a:cubicBezTo>
                  <a:pt x="269596" y="526975"/>
                  <a:pt x="219098" y="548966"/>
                  <a:pt x="165341" y="548966"/>
                </a:cubicBezTo>
                <a:cubicBezTo>
                  <a:pt x="137649" y="548966"/>
                  <a:pt x="114028" y="544893"/>
                  <a:pt x="92852" y="535934"/>
                </a:cubicBezTo>
                <a:cubicBezTo>
                  <a:pt x="71675" y="526975"/>
                  <a:pt x="54571" y="515572"/>
                  <a:pt x="40724" y="500911"/>
                </a:cubicBezTo>
                <a:cubicBezTo>
                  <a:pt x="26878" y="486250"/>
                  <a:pt x="17104" y="469146"/>
                  <a:pt x="9774" y="450413"/>
                </a:cubicBezTo>
                <a:cubicBezTo>
                  <a:pt x="3258" y="431679"/>
                  <a:pt x="0" y="412132"/>
                  <a:pt x="0" y="391769"/>
                </a:cubicBezTo>
                <a:cubicBezTo>
                  <a:pt x="0" y="362448"/>
                  <a:pt x="4887" y="336384"/>
                  <a:pt x="15475" y="314393"/>
                </a:cubicBezTo>
                <a:cubicBezTo>
                  <a:pt x="26064" y="292402"/>
                  <a:pt x="39910" y="273668"/>
                  <a:pt x="58643" y="259008"/>
                </a:cubicBezTo>
                <a:cubicBezTo>
                  <a:pt x="77376" y="244347"/>
                  <a:pt x="99368" y="232944"/>
                  <a:pt x="123802" y="225614"/>
                </a:cubicBezTo>
                <a:cubicBezTo>
                  <a:pt x="149052" y="218283"/>
                  <a:pt x="175930" y="214211"/>
                  <a:pt x="206066" y="214211"/>
                </a:cubicBezTo>
                <a:cubicBezTo>
                  <a:pt x="244347" y="214211"/>
                  <a:pt x="273668" y="215025"/>
                  <a:pt x="294845" y="217469"/>
                </a:cubicBezTo>
                <a:lnTo>
                  <a:pt x="294845" y="188147"/>
                </a:lnTo>
                <a:cubicBezTo>
                  <a:pt x="294845" y="135205"/>
                  <a:pt x="268781" y="108327"/>
                  <a:pt x="216654" y="108327"/>
                </a:cubicBezTo>
                <a:cubicBezTo>
                  <a:pt x="181631" y="108327"/>
                  <a:pt x="127875" y="120545"/>
                  <a:pt x="56200" y="144979"/>
                </a:cubicBezTo>
                <a:cubicBezTo>
                  <a:pt x="36652" y="122988"/>
                  <a:pt x="24435" y="90408"/>
                  <a:pt x="20362" y="47241"/>
                </a:cubicBezTo>
                <a:cubicBezTo>
                  <a:pt x="95295" y="15475"/>
                  <a:pt x="171857" y="0"/>
                  <a:pt x="251677" y="0"/>
                </a:cubicBezTo>
                <a:cubicBezTo>
                  <a:pt x="304619" y="0"/>
                  <a:pt x="347787" y="14661"/>
                  <a:pt x="381995" y="43982"/>
                </a:cubicBezTo>
                <a:cubicBezTo>
                  <a:pt x="416204" y="73304"/>
                  <a:pt x="432494" y="118101"/>
                  <a:pt x="432494" y="177559"/>
                </a:cubicBezTo>
                <a:lnTo>
                  <a:pt x="432494" y="393399"/>
                </a:lnTo>
                <a:cubicBezTo>
                  <a:pt x="432494" y="430865"/>
                  <a:pt x="442268" y="456114"/>
                  <a:pt x="461816" y="471589"/>
                </a:cubicBezTo>
                <a:close/>
                <a:moveTo>
                  <a:pt x="195477" y="444711"/>
                </a:moveTo>
                <a:cubicBezTo>
                  <a:pt x="230501" y="444711"/>
                  <a:pt x="263894" y="429236"/>
                  <a:pt x="294845" y="398285"/>
                </a:cubicBezTo>
                <a:lnTo>
                  <a:pt x="294845" y="307063"/>
                </a:lnTo>
                <a:cubicBezTo>
                  <a:pt x="283442" y="306248"/>
                  <a:pt x="272854" y="305434"/>
                  <a:pt x="262266" y="304619"/>
                </a:cubicBezTo>
                <a:cubicBezTo>
                  <a:pt x="251677" y="303805"/>
                  <a:pt x="241089" y="303805"/>
                  <a:pt x="231315" y="303805"/>
                </a:cubicBezTo>
                <a:cubicBezTo>
                  <a:pt x="200364" y="303805"/>
                  <a:pt x="176744" y="309506"/>
                  <a:pt x="160454" y="320909"/>
                </a:cubicBezTo>
                <a:cubicBezTo>
                  <a:pt x="144165" y="332312"/>
                  <a:pt x="136020" y="351859"/>
                  <a:pt x="136020" y="377923"/>
                </a:cubicBezTo>
                <a:cubicBezTo>
                  <a:pt x="136020" y="399100"/>
                  <a:pt x="140907" y="415390"/>
                  <a:pt x="151495" y="426792"/>
                </a:cubicBezTo>
                <a:cubicBezTo>
                  <a:pt x="162083" y="438195"/>
                  <a:pt x="177559" y="444711"/>
                  <a:pt x="195477" y="444711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9"/>
          <p:cNvSpPr/>
          <p:nvPr/>
        </p:nvSpPr>
        <p:spPr>
          <a:xfrm>
            <a:off x="5261359" y="3459950"/>
            <a:ext cx="428421" cy="549780"/>
          </a:xfrm>
          <a:custGeom>
            <a:avLst/>
            <a:gdLst/>
            <a:ahLst/>
            <a:cxnLst/>
            <a:rect l="l" t="t" r="r" b="b"/>
            <a:pathLst>
              <a:path w="428421" h="549780" extrusionOk="0">
                <a:moveTo>
                  <a:pt x="302175" y="231315"/>
                </a:moveTo>
                <a:cubicBezTo>
                  <a:pt x="302175" y="189776"/>
                  <a:pt x="297289" y="158011"/>
                  <a:pt x="286700" y="136020"/>
                </a:cubicBezTo>
                <a:cubicBezTo>
                  <a:pt x="276926" y="114029"/>
                  <a:pt x="255750" y="103440"/>
                  <a:pt x="225613" y="103440"/>
                </a:cubicBezTo>
                <a:cubicBezTo>
                  <a:pt x="169414" y="103440"/>
                  <a:pt x="141721" y="161269"/>
                  <a:pt x="141721" y="276926"/>
                </a:cubicBezTo>
                <a:cubicBezTo>
                  <a:pt x="141721" y="333941"/>
                  <a:pt x="149866" y="375480"/>
                  <a:pt x="166156" y="401543"/>
                </a:cubicBezTo>
                <a:cubicBezTo>
                  <a:pt x="182446" y="427607"/>
                  <a:pt x="208509" y="440639"/>
                  <a:pt x="244347" y="440639"/>
                </a:cubicBezTo>
                <a:cubicBezTo>
                  <a:pt x="262265" y="440639"/>
                  <a:pt x="281813" y="436566"/>
                  <a:pt x="302990" y="429236"/>
                </a:cubicBezTo>
                <a:cubicBezTo>
                  <a:pt x="324167" y="421906"/>
                  <a:pt x="346158" y="409688"/>
                  <a:pt x="368149" y="392584"/>
                </a:cubicBezTo>
                <a:cubicBezTo>
                  <a:pt x="379552" y="399914"/>
                  <a:pt x="390140" y="411317"/>
                  <a:pt x="401543" y="426793"/>
                </a:cubicBezTo>
                <a:cubicBezTo>
                  <a:pt x="412131" y="442268"/>
                  <a:pt x="419462" y="457743"/>
                  <a:pt x="421905" y="471590"/>
                </a:cubicBezTo>
                <a:cubicBezTo>
                  <a:pt x="398285" y="495210"/>
                  <a:pt x="368964" y="514757"/>
                  <a:pt x="333941" y="528604"/>
                </a:cubicBezTo>
                <a:cubicBezTo>
                  <a:pt x="298917" y="543265"/>
                  <a:pt x="262265" y="549780"/>
                  <a:pt x="224799" y="549780"/>
                </a:cubicBezTo>
                <a:cubicBezTo>
                  <a:pt x="150681" y="549780"/>
                  <a:pt x="94481" y="524531"/>
                  <a:pt x="57014" y="474847"/>
                </a:cubicBezTo>
                <a:cubicBezTo>
                  <a:pt x="18733" y="425164"/>
                  <a:pt x="0" y="355932"/>
                  <a:pt x="0" y="268781"/>
                </a:cubicBezTo>
                <a:cubicBezTo>
                  <a:pt x="0" y="223985"/>
                  <a:pt x="6516" y="184889"/>
                  <a:pt x="18733" y="151495"/>
                </a:cubicBezTo>
                <a:cubicBezTo>
                  <a:pt x="30950" y="118101"/>
                  <a:pt x="48055" y="90408"/>
                  <a:pt x="69232" y="67603"/>
                </a:cubicBezTo>
                <a:cubicBezTo>
                  <a:pt x="90408" y="45611"/>
                  <a:pt x="114843" y="28507"/>
                  <a:pt x="141721" y="17104"/>
                </a:cubicBezTo>
                <a:cubicBezTo>
                  <a:pt x="168599" y="5702"/>
                  <a:pt x="197106" y="0"/>
                  <a:pt x="226428" y="0"/>
                </a:cubicBezTo>
                <a:cubicBezTo>
                  <a:pt x="257378" y="0"/>
                  <a:pt x="285071" y="4072"/>
                  <a:pt x="310320" y="13032"/>
                </a:cubicBezTo>
                <a:cubicBezTo>
                  <a:pt x="335569" y="21991"/>
                  <a:pt x="356746" y="33394"/>
                  <a:pt x="373851" y="48869"/>
                </a:cubicBezTo>
                <a:cubicBezTo>
                  <a:pt x="390955" y="63530"/>
                  <a:pt x="404801" y="81449"/>
                  <a:pt x="413760" y="101811"/>
                </a:cubicBezTo>
                <a:cubicBezTo>
                  <a:pt x="423534" y="122173"/>
                  <a:pt x="428421" y="143350"/>
                  <a:pt x="428421" y="165341"/>
                </a:cubicBezTo>
                <a:cubicBezTo>
                  <a:pt x="428421" y="187333"/>
                  <a:pt x="422720" y="205251"/>
                  <a:pt x="411317" y="217469"/>
                </a:cubicBezTo>
                <a:cubicBezTo>
                  <a:pt x="399914" y="229686"/>
                  <a:pt x="381995" y="236202"/>
                  <a:pt x="359190" y="236202"/>
                </a:cubicBezTo>
                <a:cubicBezTo>
                  <a:pt x="336384" y="237016"/>
                  <a:pt x="317651" y="234573"/>
                  <a:pt x="302175" y="231315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9"/>
          <p:cNvSpPr/>
          <p:nvPr/>
        </p:nvSpPr>
        <p:spPr>
          <a:xfrm>
            <a:off x="5716658" y="3320673"/>
            <a:ext cx="355931" cy="678469"/>
          </a:xfrm>
          <a:custGeom>
            <a:avLst/>
            <a:gdLst/>
            <a:ahLst/>
            <a:cxnLst/>
            <a:rect l="l" t="t" r="r" b="b"/>
            <a:pathLst>
              <a:path w="355931" h="678469" extrusionOk="0">
                <a:moveTo>
                  <a:pt x="349416" y="139277"/>
                </a:moveTo>
                <a:cubicBezTo>
                  <a:pt x="353488" y="156382"/>
                  <a:pt x="355932" y="172672"/>
                  <a:pt x="355932" y="188961"/>
                </a:cubicBezTo>
                <a:cubicBezTo>
                  <a:pt x="355932" y="205251"/>
                  <a:pt x="353488" y="221541"/>
                  <a:pt x="349416" y="238645"/>
                </a:cubicBezTo>
                <a:lnTo>
                  <a:pt x="221541" y="236202"/>
                </a:lnTo>
                <a:lnTo>
                  <a:pt x="221541" y="522902"/>
                </a:lnTo>
                <a:cubicBezTo>
                  <a:pt x="221541" y="555482"/>
                  <a:pt x="237016" y="571771"/>
                  <a:pt x="267152" y="571771"/>
                </a:cubicBezTo>
                <a:lnTo>
                  <a:pt x="332312" y="571771"/>
                </a:lnTo>
                <a:cubicBezTo>
                  <a:pt x="339642" y="592948"/>
                  <a:pt x="342900" y="613310"/>
                  <a:pt x="342900" y="632044"/>
                </a:cubicBezTo>
                <a:cubicBezTo>
                  <a:pt x="342900" y="650777"/>
                  <a:pt x="342085" y="663809"/>
                  <a:pt x="339642" y="668696"/>
                </a:cubicBezTo>
                <a:cubicBezTo>
                  <a:pt x="296474" y="675212"/>
                  <a:pt x="254121" y="678470"/>
                  <a:pt x="212582" y="678470"/>
                </a:cubicBezTo>
                <a:cubicBezTo>
                  <a:pt x="127875" y="678470"/>
                  <a:pt x="85521" y="635302"/>
                  <a:pt x="85521" y="549780"/>
                </a:cubicBezTo>
                <a:lnTo>
                  <a:pt x="85521" y="237831"/>
                </a:lnTo>
                <a:lnTo>
                  <a:pt x="4887" y="238645"/>
                </a:lnTo>
                <a:cubicBezTo>
                  <a:pt x="1629" y="224799"/>
                  <a:pt x="0" y="207695"/>
                  <a:pt x="0" y="188961"/>
                </a:cubicBezTo>
                <a:cubicBezTo>
                  <a:pt x="0" y="170228"/>
                  <a:pt x="1629" y="153124"/>
                  <a:pt x="4887" y="139277"/>
                </a:cubicBezTo>
                <a:lnTo>
                  <a:pt x="85521" y="140092"/>
                </a:lnTo>
                <a:lnTo>
                  <a:pt x="85521" y="72490"/>
                </a:lnTo>
                <a:cubicBezTo>
                  <a:pt x="85521" y="41539"/>
                  <a:pt x="91223" y="31765"/>
                  <a:pt x="102626" y="18733"/>
                </a:cubicBezTo>
                <a:cubicBezTo>
                  <a:pt x="114028" y="5701"/>
                  <a:pt x="133576" y="0"/>
                  <a:pt x="160454" y="0"/>
                </a:cubicBezTo>
                <a:lnTo>
                  <a:pt x="213396" y="0"/>
                </a:lnTo>
                <a:lnTo>
                  <a:pt x="220727" y="6516"/>
                </a:lnTo>
                <a:lnTo>
                  <a:pt x="220727" y="140907"/>
                </a:lnTo>
                <a:lnTo>
                  <a:pt x="349416" y="139277"/>
                </a:ln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9"/>
          <p:cNvSpPr/>
          <p:nvPr/>
        </p:nvSpPr>
        <p:spPr>
          <a:xfrm>
            <a:off x="6383725" y="3460765"/>
            <a:ext cx="444711" cy="546522"/>
          </a:xfrm>
          <a:custGeom>
            <a:avLst/>
            <a:gdLst/>
            <a:ahLst/>
            <a:cxnLst/>
            <a:rect l="l" t="t" r="r" b="b"/>
            <a:pathLst>
              <a:path w="444711" h="546522" extrusionOk="0">
                <a:moveTo>
                  <a:pt x="431679" y="317651"/>
                </a:moveTo>
                <a:lnTo>
                  <a:pt x="140092" y="317651"/>
                </a:lnTo>
                <a:cubicBezTo>
                  <a:pt x="142536" y="355932"/>
                  <a:pt x="151495" y="386068"/>
                  <a:pt x="166970" y="408059"/>
                </a:cubicBezTo>
                <a:cubicBezTo>
                  <a:pt x="182446" y="430051"/>
                  <a:pt x="210138" y="440639"/>
                  <a:pt x="250048" y="440639"/>
                </a:cubicBezTo>
                <a:cubicBezTo>
                  <a:pt x="290773" y="440639"/>
                  <a:pt x="338013" y="429236"/>
                  <a:pt x="390955" y="404801"/>
                </a:cubicBezTo>
                <a:cubicBezTo>
                  <a:pt x="411317" y="425978"/>
                  <a:pt x="424349" y="452856"/>
                  <a:pt x="430050" y="487065"/>
                </a:cubicBezTo>
                <a:cubicBezTo>
                  <a:pt x="373851" y="526975"/>
                  <a:pt x="306248" y="546522"/>
                  <a:pt x="227242" y="546522"/>
                </a:cubicBezTo>
                <a:cubicBezTo>
                  <a:pt x="152310" y="546522"/>
                  <a:pt x="96110" y="523717"/>
                  <a:pt x="57829" y="478105"/>
                </a:cubicBezTo>
                <a:cubicBezTo>
                  <a:pt x="19548" y="432494"/>
                  <a:pt x="0" y="364891"/>
                  <a:pt x="0" y="275298"/>
                </a:cubicBezTo>
                <a:cubicBezTo>
                  <a:pt x="0" y="233759"/>
                  <a:pt x="4887" y="195477"/>
                  <a:pt x="14661" y="162083"/>
                </a:cubicBezTo>
                <a:cubicBezTo>
                  <a:pt x="24435" y="128689"/>
                  <a:pt x="39095" y="99368"/>
                  <a:pt x="57829" y="75748"/>
                </a:cubicBezTo>
                <a:cubicBezTo>
                  <a:pt x="76562" y="52127"/>
                  <a:pt x="100182" y="33394"/>
                  <a:pt x="127875" y="19548"/>
                </a:cubicBezTo>
                <a:cubicBezTo>
                  <a:pt x="155568" y="6516"/>
                  <a:pt x="186518" y="0"/>
                  <a:pt x="221541" y="0"/>
                </a:cubicBezTo>
                <a:cubicBezTo>
                  <a:pt x="257379" y="0"/>
                  <a:pt x="289144" y="5702"/>
                  <a:pt x="316836" y="16290"/>
                </a:cubicBezTo>
                <a:cubicBezTo>
                  <a:pt x="344529" y="26878"/>
                  <a:pt x="367335" y="42354"/>
                  <a:pt x="386882" y="61901"/>
                </a:cubicBezTo>
                <a:cubicBezTo>
                  <a:pt x="405616" y="81449"/>
                  <a:pt x="420277" y="105069"/>
                  <a:pt x="430050" y="131947"/>
                </a:cubicBezTo>
                <a:cubicBezTo>
                  <a:pt x="439824" y="158825"/>
                  <a:pt x="444711" y="188962"/>
                  <a:pt x="444711" y="220727"/>
                </a:cubicBezTo>
                <a:cubicBezTo>
                  <a:pt x="444711" y="237831"/>
                  <a:pt x="443897" y="254935"/>
                  <a:pt x="441453" y="270411"/>
                </a:cubicBezTo>
                <a:cubicBezTo>
                  <a:pt x="438195" y="286700"/>
                  <a:pt x="434937" y="302176"/>
                  <a:pt x="431679" y="317651"/>
                </a:cubicBezTo>
                <a:close/>
                <a:moveTo>
                  <a:pt x="228057" y="98553"/>
                </a:moveTo>
                <a:cubicBezTo>
                  <a:pt x="173486" y="98553"/>
                  <a:pt x="143350" y="139278"/>
                  <a:pt x="139278" y="221541"/>
                </a:cubicBezTo>
                <a:lnTo>
                  <a:pt x="314393" y="221541"/>
                </a:lnTo>
                <a:lnTo>
                  <a:pt x="314393" y="209324"/>
                </a:lnTo>
                <a:cubicBezTo>
                  <a:pt x="314393" y="175930"/>
                  <a:pt x="307063" y="149052"/>
                  <a:pt x="293216" y="128689"/>
                </a:cubicBezTo>
                <a:cubicBezTo>
                  <a:pt x="279370" y="109142"/>
                  <a:pt x="257379" y="98553"/>
                  <a:pt x="228057" y="98553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9"/>
          <p:cNvSpPr/>
          <p:nvPr/>
        </p:nvSpPr>
        <p:spPr>
          <a:xfrm>
            <a:off x="3806681" y="3519408"/>
            <a:ext cx="138463" cy="481363"/>
          </a:xfrm>
          <a:custGeom>
            <a:avLst/>
            <a:gdLst/>
            <a:ahLst/>
            <a:cxnLst/>
            <a:rect l="l" t="t" r="r" b="b"/>
            <a:pathLst>
              <a:path w="138463" h="481363" extrusionOk="0">
                <a:moveTo>
                  <a:pt x="68417" y="0"/>
                </a:moveTo>
                <a:cubicBezTo>
                  <a:pt x="80634" y="0"/>
                  <a:pt x="92037" y="0"/>
                  <a:pt x="103440" y="815"/>
                </a:cubicBezTo>
                <a:cubicBezTo>
                  <a:pt x="114843" y="1629"/>
                  <a:pt x="126246" y="3258"/>
                  <a:pt x="137649" y="4887"/>
                </a:cubicBezTo>
                <a:lnTo>
                  <a:pt x="137649" y="134308"/>
                </a:lnTo>
                <a:lnTo>
                  <a:pt x="138463" y="139278"/>
                </a:lnTo>
                <a:lnTo>
                  <a:pt x="138463" y="476476"/>
                </a:lnTo>
                <a:cubicBezTo>
                  <a:pt x="127874" y="478105"/>
                  <a:pt x="116472" y="479734"/>
                  <a:pt x="105069" y="480549"/>
                </a:cubicBezTo>
                <a:cubicBezTo>
                  <a:pt x="93666" y="481363"/>
                  <a:pt x="81448" y="481363"/>
                  <a:pt x="70046" y="481363"/>
                </a:cubicBezTo>
                <a:cubicBezTo>
                  <a:pt x="57828" y="481363"/>
                  <a:pt x="46425" y="481363"/>
                  <a:pt x="35023" y="480549"/>
                </a:cubicBezTo>
                <a:cubicBezTo>
                  <a:pt x="23620" y="479734"/>
                  <a:pt x="12217" y="478920"/>
                  <a:pt x="814" y="476476"/>
                </a:cubicBezTo>
                <a:lnTo>
                  <a:pt x="814" y="380892"/>
                </a:lnTo>
                <a:lnTo>
                  <a:pt x="0" y="381181"/>
                </a:lnTo>
                <a:lnTo>
                  <a:pt x="0" y="4887"/>
                </a:lnTo>
                <a:cubicBezTo>
                  <a:pt x="10588" y="2443"/>
                  <a:pt x="21991" y="1629"/>
                  <a:pt x="33394" y="815"/>
                </a:cubicBezTo>
                <a:cubicBezTo>
                  <a:pt x="44797" y="0"/>
                  <a:pt x="57014" y="0"/>
                  <a:pt x="68417" y="0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9"/>
          <p:cNvSpPr/>
          <p:nvPr/>
        </p:nvSpPr>
        <p:spPr>
          <a:xfrm>
            <a:off x="6158111" y="3518592"/>
            <a:ext cx="137649" cy="479734"/>
          </a:xfrm>
          <a:custGeom>
            <a:avLst/>
            <a:gdLst/>
            <a:ahLst/>
            <a:cxnLst/>
            <a:rect l="l" t="t" r="r" b="b"/>
            <a:pathLst>
              <a:path w="137649" h="479734" extrusionOk="0">
                <a:moveTo>
                  <a:pt x="68417" y="0"/>
                </a:moveTo>
                <a:cubicBezTo>
                  <a:pt x="80635" y="0"/>
                  <a:pt x="92037" y="0"/>
                  <a:pt x="103440" y="815"/>
                </a:cubicBezTo>
                <a:cubicBezTo>
                  <a:pt x="114843" y="1629"/>
                  <a:pt x="126246" y="3258"/>
                  <a:pt x="137649" y="4887"/>
                </a:cubicBezTo>
                <a:lnTo>
                  <a:pt x="137649" y="153938"/>
                </a:lnTo>
                <a:lnTo>
                  <a:pt x="137649" y="344529"/>
                </a:lnTo>
                <a:lnTo>
                  <a:pt x="137649" y="475662"/>
                </a:lnTo>
                <a:cubicBezTo>
                  <a:pt x="127060" y="477291"/>
                  <a:pt x="115658" y="478919"/>
                  <a:pt x="104255" y="478919"/>
                </a:cubicBezTo>
                <a:cubicBezTo>
                  <a:pt x="92852" y="479734"/>
                  <a:pt x="80635" y="479734"/>
                  <a:pt x="69232" y="479734"/>
                </a:cubicBezTo>
                <a:cubicBezTo>
                  <a:pt x="57014" y="479734"/>
                  <a:pt x="45611" y="479734"/>
                  <a:pt x="34209" y="478919"/>
                </a:cubicBezTo>
                <a:cubicBezTo>
                  <a:pt x="22806" y="478105"/>
                  <a:pt x="11403" y="477291"/>
                  <a:pt x="0" y="475662"/>
                </a:cubicBezTo>
                <a:lnTo>
                  <a:pt x="0" y="395842"/>
                </a:lnTo>
                <a:lnTo>
                  <a:pt x="0" y="195477"/>
                </a:lnTo>
                <a:lnTo>
                  <a:pt x="0" y="4887"/>
                </a:lnTo>
                <a:cubicBezTo>
                  <a:pt x="10589" y="2443"/>
                  <a:pt x="21991" y="1629"/>
                  <a:pt x="33394" y="815"/>
                </a:cubicBezTo>
                <a:cubicBezTo>
                  <a:pt x="44797" y="0"/>
                  <a:pt x="57014" y="0"/>
                  <a:pt x="68417" y="0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9"/>
          <p:cNvSpPr/>
          <p:nvPr/>
        </p:nvSpPr>
        <p:spPr>
          <a:xfrm>
            <a:off x="6158111" y="3322301"/>
            <a:ext cx="136834" cy="138463"/>
          </a:xfrm>
          <a:custGeom>
            <a:avLst/>
            <a:gdLst/>
            <a:ahLst/>
            <a:cxnLst/>
            <a:rect l="l" t="t" r="r" b="b"/>
            <a:pathLst>
              <a:path w="136834" h="138463" extrusionOk="0">
                <a:moveTo>
                  <a:pt x="9774" y="13846"/>
                </a:moveTo>
                <a:cubicBezTo>
                  <a:pt x="23620" y="4887"/>
                  <a:pt x="43983" y="0"/>
                  <a:pt x="70046" y="0"/>
                </a:cubicBezTo>
                <a:cubicBezTo>
                  <a:pt x="85521" y="0"/>
                  <a:pt x="97739" y="1629"/>
                  <a:pt x="106698" y="4072"/>
                </a:cubicBezTo>
                <a:cubicBezTo>
                  <a:pt x="116472" y="6516"/>
                  <a:pt x="122988" y="10589"/>
                  <a:pt x="127060" y="13846"/>
                </a:cubicBezTo>
                <a:cubicBezTo>
                  <a:pt x="131133" y="17919"/>
                  <a:pt x="134391" y="25249"/>
                  <a:pt x="135205" y="35837"/>
                </a:cubicBezTo>
                <a:cubicBezTo>
                  <a:pt x="136020" y="46426"/>
                  <a:pt x="136834" y="57014"/>
                  <a:pt x="136834" y="68417"/>
                </a:cubicBezTo>
                <a:cubicBezTo>
                  <a:pt x="135205" y="104255"/>
                  <a:pt x="131133" y="123802"/>
                  <a:pt x="125432" y="127875"/>
                </a:cubicBezTo>
                <a:cubicBezTo>
                  <a:pt x="119730" y="131133"/>
                  <a:pt x="100997" y="135205"/>
                  <a:pt x="68417" y="138463"/>
                </a:cubicBezTo>
                <a:cubicBezTo>
                  <a:pt x="34209" y="136834"/>
                  <a:pt x="14661" y="131947"/>
                  <a:pt x="8959" y="122988"/>
                </a:cubicBezTo>
                <a:cubicBezTo>
                  <a:pt x="3258" y="114029"/>
                  <a:pt x="0" y="96110"/>
                  <a:pt x="0" y="69232"/>
                </a:cubicBezTo>
                <a:cubicBezTo>
                  <a:pt x="815" y="48869"/>
                  <a:pt x="4072" y="30136"/>
                  <a:pt x="9774" y="13846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p9" descr="Cirkel met pijl naar links silhoue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52525" y="55372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9"/>
          <p:cNvSpPr txBox="1">
            <a:spLocks noGrp="1"/>
          </p:cNvSpPr>
          <p:nvPr>
            <p:ph type="title"/>
          </p:nvPr>
        </p:nvSpPr>
        <p:spPr>
          <a:xfrm>
            <a:off x="0" y="-396913"/>
            <a:ext cx="1532164" cy="290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+ tekst">
  <p:cSld name="Titel + teks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0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0"/>
          <p:cNvSpPr txBox="1">
            <a:spLocks noGrp="1"/>
          </p:cNvSpPr>
          <p:nvPr>
            <p:ph type="body" idx="1"/>
          </p:nvPr>
        </p:nvSpPr>
        <p:spPr>
          <a:xfrm>
            <a:off x="615950" y="1605600"/>
            <a:ext cx="10952163" cy="464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rabicPeriod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lphaLcPeriod"/>
              <a:defRPr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None/>
              <a:defRPr/>
            </a:lvl9pPr>
          </a:lstStyle>
          <a:p>
            <a:endParaRPr/>
          </a:p>
        </p:txBody>
      </p:sp>
      <p:grpSp>
        <p:nvGrpSpPr>
          <p:cNvPr id="241" name="Google Shape;241;p10"/>
          <p:cNvGrpSpPr/>
          <p:nvPr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242" name="Google Shape;242;p10"/>
            <p:cNvSpPr/>
            <p:nvPr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-NL" sz="14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LIJSTNIVEAU KIEZEN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10"/>
            <p:cNvSpPr/>
            <p:nvPr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0"/>
            <p:cNvSpPr/>
            <p:nvPr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177800" marR="0" lvl="0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Char char="•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10"/>
            <p:cNvSpPr/>
            <p:nvPr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0"/>
            <p:cNvSpPr/>
            <p:nvPr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Gebruik onder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lijstniveau-knoppen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om een tekst niveau te kiezen. 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Kies uit: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0"/>
            <p:cNvSpPr/>
            <p:nvPr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361950" marR="0" lvl="0" indent="-1841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Calibri"/>
                <a:buChar char="•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Sub-bullet #1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0"/>
            <p:cNvSpPr/>
            <p:nvPr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10"/>
            <p:cNvSpPr/>
            <p:nvPr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539750" marR="0" lvl="0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Char char="–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Sub-bullet #2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0"/>
            <p:cNvSpPr/>
            <p:nvPr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0"/>
            <p:cNvSpPr/>
            <p:nvPr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Leestekst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0"/>
            <p:cNvSpPr/>
            <p:nvPr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0"/>
            <p:cNvSpPr/>
            <p:nvPr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Calibri"/>
                <a:buNone/>
              </a:pPr>
              <a:r>
                <a:rPr lang="nl-NL" sz="16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Kop #1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0"/>
            <p:cNvSpPr/>
            <p:nvPr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0"/>
            <p:cNvSpPr/>
            <p:nvPr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66700" marR="0" lvl="0" indent="-2667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AutoNum type="arabicPeriod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Numerieke 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0"/>
            <p:cNvSpPr/>
            <p:nvPr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7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0"/>
            <p:cNvSpPr/>
            <p:nvPr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447675" marR="0" lvl="0" indent="-17938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Arial"/>
                <a:buAutoNum type="alphaLcPeriod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Alfabetische 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0"/>
            <p:cNvSpPr/>
            <p:nvPr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0"/>
            <p:cNvSpPr/>
            <p:nvPr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nl-NL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Bronvermelding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9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10"/>
            <p:cNvSpPr/>
            <p:nvPr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Calibri"/>
                <a:buNone/>
              </a:pPr>
              <a:r>
                <a:rPr lang="nl-NL" sz="1600" b="1" i="0" u="none" strike="noStrike" cap="none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Kop #2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3" name="Google Shape;263;p10"/>
            <p:cNvGrpSpPr/>
            <p:nvPr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264" name="Google Shape;264;p10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10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endParaRPr sz="20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6" name="Google Shape;266;p10"/>
            <p:cNvGrpSpPr/>
            <p:nvPr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267" name="Google Shape;267;p10"/>
              <p:cNvSpPr/>
              <p:nvPr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txBody>
              <a:bodyPr spcFirstLastPara="1" wrap="square" lIns="0" tIns="1800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nl-NL" sz="900" b="1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Start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10"/>
              <p:cNvSpPr/>
              <p:nvPr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/>
                  <a:buNone/>
                </a:pPr>
                <a:endParaRPr sz="10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9" name="Google Shape;269;p10"/>
              <p:cNvGrpSpPr/>
              <p:nvPr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270" name="Google Shape;270;p10"/>
                <p:cNvGrpSpPr/>
                <p:nvPr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71" name="Google Shape;271;p10"/>
                  <p:cNvCxnSpPr/>
                  <p:nvPr/>
                </p:nvCxnSpPr>
                <p:spPr>
                  <a:xfrm>
                    <a:off x="-2866744" y="827071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72" name="Google Shape;272;p10"/>
                  <p:cNvCxnSpPr/>
                  <p:nvPr/>
                </p:nvCxnSpPr>
                <p:spPr>
                  <a:xfrm>
                    <a:off x="-2866744" y="959646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73" name="Google Shape;273;p10"/>
                  <p:cNvCxnSpPr/>
                  <p:nvPr/>
                </p:nvCxnSpPr>
                <p:spPr>
                  <a:xfrm>
                    <a:off x="-2773990" y="926503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74" name="Google Shape;274;p10"/>
                  <p:cNvCxnSpPr/>
                  <p:nvPr/>
                </p:nvCxnSpPr>
                <p:spPr>
                  <a:xfrm>
                    <a:off x="-2773990" y="893359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75" name="Google Shape;275;p10"/>
                  <p:cNvCxnSpPr/>
                  <p:nvPr/>
                </p:nvCxnSpPr>
                <p:spPr>
                  <a:xfrm>
                    <a:off x="-2773990" y="860215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276" name="Google Shape;276;p10"/>
                <p:cNvSpPr/>
                <p:nvPr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00"/>
                    <a:buFont typeface="Arial"/>
                    <a:buNone/>
                  </a:pPr>
                  <a:endParaRPr sz="1000" b="1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7" name="Google Shape;277;p10"/>
              <p:cNvGrpSpPr/>
              <p:nvPr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278" name="Google Shape;278;p10"/>
                <p:cNvGrpSpPr/>
                <p:nvPr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279" name="Google Shape;279;p10"/>
                  <p:cNvCxnSpPr/>
                  <p:nvPr/>
                </p:nvCxnSpPr>
                <p:spPr>
                  <a:xfrm>
                    <a:off x="-2866744" y="518074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80" name="Google Shape;280;p10"/>
                  <p:cNvCxnSpPr/>
                  <p:nvPr/>
                </p:nvCxnSpPr>
                <p:spPr>
                  <a:xfrm>
                    <a:off x="-2866744" y="650649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81" name="Google Shape;281;p10"/>
                  <p:cNvCxnSpPr/>
                  <p:nvPr/>
                </p:nvCxnSpPr>
                <p:spPr>
                  <a:xfrm>
                    <a:off x="-2773990" y="617506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82" name="Google Shape;282;p10"/>
                  <p:cNvCxnSpPr/>
                  <p:nvPr/>
                </p:nvCxnSpPr>
                <p:spPr>
                  <a:xfrm>
                    <a:off x="-2773990" y="584362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83" name="Google Shape;283;p10"/>
                  <p:cNvCxnSpPr/>
                  <p:nvPr/>
                </p:nvCxnSpPr>
                <p:spPr>
                  <a:xfrm>
                    <a:off x="-2773990" y="551218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284" name="Google Shape;284;p10"/>
                <p:cNvSpPr/>
                <p:nvPr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00"/>
                    <a:buFont typeface="Arial"/>
                    <a:buNone/>
                  </a:pPr>
                  <a:endParaRPr sz="1000" b="1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cxnSp>
            <p:nvCxnSpPr>
              <p:cNvPr id="285" name="Google Shape;285;p10"/>
              <p:cNvCxnSpPr/>
              <p:nvPr/>
            </p:nvCxnSpPr>
            <p:spPr>
              <a:xfrm rot="10800000" flipH="1">
                <a:off x="-3459956" y="588169"/>
                <a:ext cx="547687" cy="219076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oval" w="med" len="med"/>
                <a:tailEnd type="none" w="sm" len="sm"/>
              </a:ln>
            </p:spPr>
          </p:cxnSp>
          <p:cxnSp>
            <p:nvCxnSpPr>
              <p:cNvPr id="286" name="Google Shape;286;p10"/>
              <p:cNvCxnSpPr/>
              <p:nvPr/>
            </p:nvCxnSpPr>
            <p:spPr>
              <a:xfrm>
                <a:off x="-3224213" y="828675"/>
                <a:ext cx="319088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oval" w="med" len="med"/>
                <a:tailEnd type="none" w="sm" len="sm"/>
              </a:ln>
            </p:spPr>
          </p:cxnSp>
          <p:sp>
            <p:nvSpPr>
              <p:cNvPr id="287" name="Google Shape;287;p10"/>
              <p:cNvSpPr/>
              <p:nvPr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Calibri"/>
                  <a:buNone/>
                </a:pPr>
                <a:r>
                  <a:rPr lang="nl-NL" sz="11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Lijstniveau verlagen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10"/>
              <p:cNvSpPr/>
              <p:nvPr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Calibri"/>
                  <a:buNone/>
                </a:pPr>
                <a:r>
                  <a:rPr lang="nl-NL" sz="11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Lijstniveau verhogen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9" name="Google Shape;289;p10"/>
              <p:cNvGrpSpPr/>
              <p:nvPr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290" name="Google Shape;290;p10"/>
                <p:cNvSpPr/>
                <p:nvPr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>
                  <a:solidFill>
                    <a:srgbClr val="DADADA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50"/>
                    <a:buFont typeface="Arial"/>
                    <a:buNone/>
                  </a:pPr>
                  <a:endParaRPr sz="105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91" name="Google Shape;291;p10"/>
                <p:cNvGrpSpPr/>
                <p:nvPr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92" name="Google Shape;292;p10"/>
                  <p:cNvCxnSpPr/>
                  <p:nvPr/>
                </p:nvCxnSpPr>
                <p:spPr>
                  <a:xfrm>
                    <a:off x="-2866744" y="827071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93" name="Google Shape;293;p10"/>
                  <p:cNvCxnSpPr/>
                  <p:nvPr/>
                </p:nvCxnSpPr>
                <p:spPr>
                  <a:xfrm>
                    <a:off x="-2866744" y="959646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94" name="Google Shape;294;p10"/>
                  <p:cNvCxnSpPr/>
                  <p:nvPr/>
                </p:nvCxnSpPr>
                <p:spPr>
                  <a:xfrm>
                    <a:off x="-2773990" y="926503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95" name="Google Shape;295;p10"/>
                  <p:cNvCxnSpPr/>
                  <p:nvPr/>
                </p:nvCxnSpPr>
                <p:spPr>
                  <a:xfrm>
                    <a:off x="-2773990" y="893359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96" name="Google Shape;296;p10"/>
                  <p:cNvCxnSpPr/>
                  <p:nvPr/>
                </p:nvCxnSpPr>
                <p:spPr>
                  <a:xfrm>
                    <a:off x="-2773990" y="860215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297" name="Google Shape;297;p10"/>
                <p:cNvSpPr/>
                <p:nvPr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00"/>
                    <a:buFont typeface="Arial"/>
                    <a:buNone/>
                  </a:pPr>
                  <a:endParaRPr sz="1000" b="1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8" name="Google Shape;298;p10"/>
              <p:cNvGrpSpPr/>
              <p:nvPr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299" name="Google Shape;299;p10"/>
                <p:cNvSpPr/>
                <p:nvPr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>
                  <a:solidFill>
                    <a:srgbClr val="DADADA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50"/>
                    <a:buFont typeface="Arial"/>
                    <a:buNone/>
                  </a:pPr>
                  <a:endParaRPr sz="105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00" name="Google Shape;300;p10"/>
                <p:cNvGrpSpPr/>
                <p:nvPr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301" name="Google Shape;301;p10"/>
                  <p:cNvCxnSpPr/>
                  <p:nvPr/>
                </p:nvCxnSpPr>
                <p:spPr>
                  <a:xfrm>
                    <a:off x="-2866744" y="518074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02" name="Google Shape;302;p10"/>
                  <p:cNvCxnSpPr/>
                  <p:nvPr/>
                </p:nvCxnSpPr>
                <p:spPr>
                  <a:xfrm>
                    <a:off x="-2866744" y="650649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03" name="Google Shape;303;p10"/>
                  <p:cNvCxnSpPr/>
                  <p:nvPr/>
                </p:nvCxnSpPr>
                <p:spPr>
                  <a:xfrm>
                    <a:off x="-2773990" y="617506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04" name="Google Shape;304;p10"/>
                  <p:cNvCxnSpPr/>
                  <p:nvPr/>
                </p:nvCxnSpPr>
                <p:spPr>
                  <a:xfrm>
                    <a:off x="-2773990" y="584362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05" name="Google Shape;305;p10"/>
                  <p:cNvCxnSpPr/>
                  <p:nvPr/>
                </p:nvCxnSpPr>
                <p:spPr>
                  <a:xfrm>
                    <a:off x="-2773990" y="551218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306" name="Google Shape;306;p10"/>
                <p:cNvSpPr/>
                <p:nvPr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00"/>
                    <a:buFont typeface="Arial"/>
                    <a:buNone/>
                  </a:pPr>
                  <a:endParaRPr sz="1000" b="1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307" name="Google Shape;307;p10"/>
          <p:cNvSpPr/>
          <p:nvPr/>
        </p:nvSpPr>
        <p:spPr>
          <a:xfrm>
            <a:off x="0" y="-425941"/>
            <a:ext cx="10676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NL"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Titel + tekst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0"/>
          <p:cNvSpPr txBox="1">
            <a:spLocks noGrp="1"/>
          </p:cNvSpPr>
          <p:nvPr>
            <p:ph type="title"/>
          </p:nvPr>
        </p:nvSpPr>
        <p:spPr>
          <a:xfrm>
            <a:off x="615950" y="609600"/>
            <a:ext cx="10952162" cy="48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b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">
  <p:cSld name="Titel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5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5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12" name="Google Shape;312;p15"/>
          <p:cNvGrpSpPr/>
          <p:nvPr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313" name="Google Shape;313;p15"/>
            <p:cNvSpPr/>
            <p:nvPr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-NL" sz="14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LIJSTNIVEAU KIEZEN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5"/>
            <p:cNvSpPr/>
            <p:nvPr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177800" marR="0" lvl="0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Char char="•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Gebruik onder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lijstniveau-knoppen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om een tekst niveau te kiezen. 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Kies uit: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5"/>
            <p:cNvSpPr/>
            <p:nvPr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361950" marR="0" lvl="0" indent="-1841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Calibri"/>
                <a:buChar char="•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Sub-bullet #1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5"/>
            <p:cNvSpPr/>
            <p:nvPr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5"/>
            <p:cNvSpPr/>
            <p:nvPr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539750" marR="0" lvl="0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Char char="–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Sub-bullet #2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5"/>
            <p:cNvSpPr/>
            <p:nvPr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Leestekst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5"/>
            <p:cNvSpPr/>
            <p:nvPr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5"/>
            <p:cNvSpPr/>
            <p:nvPr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Calibri"/>
                <a:buNone/>
              </a:pPr>
              <a:r>
                <a:rPr lang="nl-NL" sz="16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Kop #1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66700" marR="0" lvl="0" indent="-2667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AutoNum type="arabicPeriod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Numerieke 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7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5"/>
            <p:cNvSpPr/>
            <p:nvPr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447675" marR="0" lvl="0" indent="-17938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Arial"/>
                <a:buAutoNum type="alphaLcPeriod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Alfabetische 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5"/>
            <p:cNvSpPr/>
            <p:nvPr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nl-NL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Bronvermelding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9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Calibri"/>
                <a:buNone/>
              </a:pPr>
              <a:r>
                <a:rPr lang="nl-NL" sz="1600" b="1" i="0" u="none" strike="noStrike" cap="none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Kop #2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b="0" i="1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4" name="Google Shape;334;p15"/>
            <p:cNvGrpSpPr/>
            <p:nvPr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335" name="Google Shape;335;p15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15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endParaRPr sz="2000" b="0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7" name="Google Shape;337;p15"/>
            <p:cNvGrpSpPr/>
            <p:nvPr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338" name="Google Shape;338;p15"/>
              <p:cNvSpPr/>
              <p:nvPr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txBody>
              <a:bodyPr spcFirstLastPara="1" wrap="square" lIns="0" tIns="1800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lang="nl-NL" sz="900" b="1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Start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15"/>
              <p:cNvSpPr/>
              <p:nvPr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/>
                  <a:buNone/>
                </a:pPr>
                <a:endParaRPr sz="1000" b="1" i="0" u="none" strike="noStrike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0" name="Google Shape;340;p15"/>
              <p:cNvGrpSpPr/>
              <p:nvPr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341" name="Google Shape;341;p15"/>
                <p:cNvGrpSpPr/>
                <p:nvPr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342" name="Google Shape;342;p15"/>
                  <p:cNvCxnSpPr/>
                  <p:nvPr/>
                </p:nvCxnSpPr>
                <p:spPr>
                  <a:xfrm>
                    <a:off x="-2866744" y="827071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43" name="Google Shape;343;p15"/>
                  <p:cNvCxnSpPr/>
                  <p:nvPr/>
                </p:nvCxnSpPr>
                <p:spPr>
                  <a:xfrm>
                    <a:off x="-2866744" y="959646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44" name="Google Shape;344;p15"/>
                  <p:cNvCxnSpPr/>
                  <p:nvPr/>
                </p:nvCxnSpPr>
                <p:spPr>
                  <a:xfrm>
                    <a:off x="-2773990" y="926503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45" name="Google Shape;345;p15"/>
                  <p:cNvCxnSpPr/>
                  <p:nvPr/>
                </p:nvCxnSpPr>
                <p:spPr>
                  <a:xfrm>
                    <a:off x="-2773990" y="893359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46" name="Google Shape;346;p15"/>
                  <p:cNvCxnSpPr/>
                  <p:nvPr/>
                </p:nvCxnSpPr>
                <p:spPr>
                  <a:xfrm>
                    <a:off x="-2773990" y="860215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347" name="Google Shape;347;p15"/>
                <p:cNvSpPr/>
                <p:nvPr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00"/>
                    <a:buFont typeface="Arial"/>
                    <a:buNone/>
                  </a:pPr>
                  <a:endParaRPr sz="1000" b="1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348;p15"/>
              <p:cNvGrpSpPr/>
              <p:nvPr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349" name="Google Shape;349;p15"/>
                <p:cNvGrpSpPr/>
                <p:nvPr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350" name="Google Shape;350;p15"/>
                  <p:cNvCxnSpPr/>
                  <p:nvPr/>
                </p:nvCxnSpPr>
                <p:spPr>
                  <a:xfrm>
                    <a:off x="-2866744" y="518074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51" name="Google Shape;351;p15"/>
                  <p:cNvCxnSpPr/>
                  <p:nvPr/>
                </p:nvCxnSpPr>
                <p:spPr>
                  <a:xfrm>
                    <a:off x="-2866744" y="650649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52" name="Google Shape;352;p15"/>
                  <p:cNvCxnSpPr/>
                  <p:nvPr/>
                </p:nvCxnSpPr>
                <p:spPr>
                  <a:xfrm>
                    <a:off x="-2773990" y="617506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53" name="Google Shape;353;p15"/>
                  <p:cNvCxnSpPr/>
                  <p:nvPr/>
                </p:nvCxnSpPr>
                <p:spPr>
                  <a:xfrm>
                    <a:off x="-2773990" y="584362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54" name="Google Shape;354;p15"/>
                  <p:cNvCxnSpPr/>
                  <p:nvPr/>
                </p:nvCxnSpPr>
                <p:spPr>
                  <a:xfrm>
                    <a:off x="-2773990" y="551218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355" name="Google Shape;355;p15"/>
                <p:cNvSpPr/>
                <p:nvPr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00"/>
                    <a:buFont typeface="Arial"/>
                    <a:buNone/>
                  </a:pPr>
                  <a:endParaRPr sz="1000" b="1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cxnSp>
            <p:nvCxnSpPr>
              <p:cNvPr id="356" name="Google Shape;356;p15"/>
              <p:cNvCxnSpPr/>
              <p:nvPr/>
            </p:nvCxnSpPr>
            <p:spPr>
              <a:xfrm rot="10800000" flipH="1">
                <a:off x="-3459956" y="588169"/>
                <a:ext cx="547687" cy="219076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oval" w="med" len="med"/>
                <a:tailEnd type="none" w="sm" len="sm"/>
              </a:ln>
            </p:spPr>
          </p:cxnSp>
          <p:cxnSp>
            <p:nvCxnSpPr>
              <p:cNvPr id="357" name="Google Shape;357;p15"/>
              <p:cNvCxnSpPr/>
              <p:nvPr/>
            </p:nvCxnSpPr>
            <p:spPr>
              <a:xfrm>
                <a:off x="-3224213" y="828675"/>
                <a:ext cx="319088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oval" w="med" len="med"/>
                <a:tailEnd type="none" w="sm" len="sm"/>
              </a:ln>
            </p:spPr>
          </p:cxnSp>
          <p:sp>
            <p:nvSpPr>
              <p:cNvPr id="358" name="Google Shape;358;p15"/>
              <p:cNvSpPr/>
              <p:nvPr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Calibri"/>
                  <a:buNone/>
                </a:pPr>
                <a:r>
                  <a:rPr lang="nl-NL" sz="11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Lijstniveau verlagen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15"/>
              <p:cNvSpPr/>
              <p:nvPr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Calibri"/>
                  <a:buNone/>
                </a:pPr>
                <a:r>
                  <a:rPr lang="nl-NL" sz="11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Lijstniveau verhogen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0" name="Google Shape;360;p15"/>
              <p:cNvGrpSpPr/>
              <p:nvPr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361" name="Google Shape;361;p15"/>
                <p:cNvSpPr/>
                <p:nvPr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>
                  <a:solidFill>
                    <a:srgbClr val="DADADA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50"/>
                    <a:buFont typeface="Arial"/>
                    <a:buNone/>
                  </a:pPr>
                  <a:endParaRPr sz="105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62" name="Google Shape;362;p15"/>
                <p:cNvGrpSpPr/>
                <p:nvPr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363" name="Google Shape;363;p15"/>
                  <p:cNvCxnSpPr/>
                  <p:nvPr/>
                </p:nvCxnSpPr>
                <p:spPr>
                  <a:xfrm>
                    <a:off x="-2866744" y="827071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64" name="Google Shape;364;p15"/>
                  <p:cNvCxnSpPr/>
                  <p:nvPr/>
                </p:nvCxnSpPr>
                <p:spPr>
                  <a:xfrm>
                    <a:off x="-2866744" y="959646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65" name="Google Shape;365;p15"/>
                  <p:cNvCxnSpPr/>
                  <p:nvPr/>
                </p:nvCxnSpPr>
                <p:spPr>
                  <a:xfrm>
                    <a:off x="-2773990" y="926503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66" name="Google Shape;366;p15"/>
                  <p:cNvCxnSpPr/>
                  <p:nvPr/>
                </p:nvCxnSpPr>
                <p:spPr>
                  <a:xfrm>
                    <a:off x="-2773990" y="893359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67" name="Google Shape;367;p15"/>
                  <p:cNvCxnSpPr/>
                  <p:nvPr/>
                </p:nvCxnSpPr>
                <p:spPr>
                  <a:xfrm>
                    <a:off x="-2773990" y="860215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368" name="Google Shape;368;p15"/>
                <p:cNvSpPr/>
                <p:nvPr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00"/>
                    <a:buFont typeface="Arial"/>
                    <a:buNone/>
                  </a:pPr>
                  <a:endParaRPr sz="1000" b="1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9" name="Google Shape;369;p15"/>
              <p:cNvGrpSpPr/>
              <p:nvPr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70" name="Google Shape;370;p15"/>
                <p:cNvSpPr/>
                <p:nvPr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>
                  <a:solidFill>
                    <a:srgbClr val="DADADA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50"/>
                    <a:buFont typeface="Arial"/>
                    <a:buNone/>
                  </a:pPr>
                  <a:endParaRPr sz="1050" b="0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71" name="Google Shape;371;p15"/>
                <p:cNvGrpSpPr/>
                <p:nvPr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372" name="Google Shape;372;p15"/>
                  <p:cNvCxnSpPr/>
                  <p:nvPr/>
                </p:nvCxnSpPr>
                <p:spPr>
                  <a:xfrm>
                    <a:off x="-2866744" y="518074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73" name="Google Shape;373;p15"/>
                  <p:cNvCxnSpPr/>
                  <p:nvPr/>
                </p:nvCxnSpPr>
                <p:spPr>
                  <a:xfrm>
                    <a:off x="-2866744" y="650649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74" name="Google Shape;374;p15"/>
                  <p:cNvCxnSpPr/>
                  <p:nvPr/>
                </p:nvCxnSpPr>
                <p:spPr>
                  <a:xfrm>
                    <a:off x="-2773990" y="617506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75" name="Google Shape;375;p15"/>
                  <p:cNvCxnSpPr/>
                  <p:nvPr/>
                </p:nvCxnSpPr>
                <p:spPr>
                  <a:xfrm>
                    <a:off x="-2773990" y="584362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76" name="Google Shape;376;p15"/>
                  <p:cNvCxnSpPr/>
                  <p:nvPr/>
                </p:nvCxnSpPr>
                <p:spPr>
                  <a:xfrm>
                    <a:off x="-2773990" y="551218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377" name="Google Shape;377;p15"/>
                <p:cNvSpPr/>
                <p:nvPr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00"/>
                    <a:buFont typeface="Arial"/>
                    <a:buNone/>
                  </a:pPr>
                  <a:endParaRPr sz="1000" b="1" i="0" u="none" strike="noStrike" cap="none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378" name="Google Shape;378;p15"/>
          <p:cNvSpPr/>
          <p:nvPr/>
        </p:nvSpPr>
        <p:spPr>
          <a:xfrm>
            <a:off x="0" y="-425941"/>
            <a:ext cx="37869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NL"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Titel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5"/>
          <p:cNvSpPr txBox="1">
            <a:spLocks noGrp="1"/>
          </p:cNvSpPr>
          <p:nvPr>
            <p:ph type="title"/>
          </p:nvPr>
        </p:nvSpPr>
        <p:spPr>
          <a:xfrm>
            <a:off x="615950" y="609600"/>
            <a:ext cx="10952162" cy="48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b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body" idx="1"/>
          </p:nvPr>
        </p:nvSpPr>
        <p:spPr>
          <a:xfrm>
            <a:off x="615950" y="1604524"/>
            <a:ext cx="10952163" cy="4632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Quattrocento Sans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AutoNum type="arabicPeriod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AutoNum type="alphaLcPeriod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Arial"/>
              <a:buNone/>
              <a:defRPr sz="1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8"/>
          <p:cNvSpPr txBox="1"/>
          <p:nvPr/>
        </p:nvSpPr>
        <p:spPr>
          <a:xfrm>
            <a:off x="0" y="-621351"/>
            <a:ext cx="399415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nl-NL" sz="1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INDELING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4" name="Google Shape;14;p8"/>
          <p:cNvGrpSpPr/>
          <p:nvPr/>
        </p:nvGrpSpPr>
        <p:grpSpPr>
          <a:xfrm>
            <a:off x="11094747" y="-305201"/>
            <a:ext cx="1097253" cy="161709"/>
            <a:chOff x="9466067" y="5686969"/>
            <a:chExt cx="2725933" cy="401738"/>
          </a:xfrm>
        </p:grpSpPr>
        <p:sp>
          <p:nvSpPr>
            <p:cNvPr id="15" name="Google Shape;15;p8"/>
            <p:cNvSpPr/>
            <p:nvPr/>
          </p:nvSpPr>
          <p:spPr>
            <a:xfrm>
              <a:off x="9466067" y="5689096"/>
              <a:ext cx="399611" cy="399611"/>
            </a:xfrm>
            <a:prstGeom prst="rect">
              <a:avLst/>
            </a:prstGeom>
            <a:solidFill>
              <a:srgbClr val="D34440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8"/>
            <p:cNvSpPr/>
            <p:nvPr/>
          </p:nvSpPr>
          <p:spPr>
            <a:xfrm>
              <a:off x="9934785" y="5689096"/>
              <a:ext cx="399611" cy="399611"/>
            </a:xfrm>
            <a:prstGeom prst="rect">
              <a:avLst/>
            </a:prstGeom>
            <a:solidFill>
              <a:srgbClr val="EB8A23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8"/>
            <p:cNvSpPr/>
            <p:nvPr/>
          </p:nvSpPr>
          <p:spPr>
            <a:xfrm>
              <a:off x="10403503" y="5689096"/>
              <a:ext cx="399611" cy="399611"/>
            </a:xfrm>
            <a:prstGeom prst="rect">
              <a:avLst/>
            </a:prstGeom>
            <a:solidFill>
              <a:srgbClr val="806B5F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8"/>
            <p:cNvSpPr/>
            <p:nvPr/>
          </p:nvSpPr>
          <p:spPr>
            <a:xfrm>
              <a:off x="11333030" y="5686969"/>
              <a:ext cx="399611" cy="39961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8"/>
            <p:cNvSpPr/>
            <p:nvPr/>
          </p:nvSpPr>
          <p:spPr>
            <a:xfrm>
              <a:off x="10873671" y="5686969"/>
              <a:ext cx="399611" cy="399611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8"/>
            <p:cNvSpPr/>
            <p:nvPr/>
          </p:nvSpPr>
          <p:spPr>
            <a:xfrm>
              <a:off x="11792389" y="5686969"/>
              <a:ext cx="399611" cy="399611"/>
            </a:xfrm>
            <a:prstGeom prst="rect">
              <a:avLst/>
            </a:prstGeom>
            <a:solidFill>
              <a:srgbClr val="B5A59A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" name="Google Shape;21;p8"/>
          <p:cNvGrpSpPr/>
          <p:nvPr/>
        </p:nvGrpSpPr>
        <p:grpSpPr>
          <a:xfrm>
            <a:off x="11578446" y="6454140"/>
            <a:ext cx="407814" cy="199730"/>
            <a:chOff x="4594081" y="2529803"/>
            <a:chExt cx="3021755" cy="1479927"/>
          </a:xfrm>
        </p:grpSpPr>
        <p:sp>
          <p:nvSpPr>
            <p:cNvPr id="22" name="Google Shape;22;p8"/>
            <p:cNvSpPr/>
            <p:nvPr/>
          </p:nvSpPr>
          <p:spPr>
            <a:xfrm>
              <a:off x="4598153" y="2529803"/>
              <a:ext cx="454484" cy="785167"/>
            </a:xfrm>
            <a:custGeom>
              <a:avLst/>
              <a:gdLst/>
              <a:ahLst/>
              <a:cxnLst/>
              <a:rect l="l" t="t" r="r" b="b"/>
              <a:pathLst>
                <a:path w="454484" h="785167" extrusionOk="0">
                  <a:moveTo>
                    <a:pt x="373036" y="574215"/>
                  </a:moveTo>
                  <a:lnTo>
                    <a:pt x="403987" y="656478"/>
                  </a:lnTo>
                  <a:cubicBezTo>
                    <a:pt x="419462" y="700461"/>
                    <a:pt x="436566" y="729783"/>
                    <a:pt x="454485" y="742814"/>
                  </a:cubicBezTo>
                  <a:cubicBezTo>
                    <a:pt x="430050" y="771321"/>
                    <a:pt x="399100" y="785168"/>
                    <a:pt x="361633" y="785168"/>
                  </a:cubicBezTo>
                  <a:cubicBezTo>
                    <a:pt x="340456" y="785168"/>
                    <a:pt x="324981" y="780281"/>
                    <a:pt x="314393" y="769692"/>
                  </a:cubicBezTo>
                  <a:cubicBezTo>
                    <a:pt x="303804" y="759918"/>
                    <a:pt x="294031" y="742000"/>
                    <a:pt x="285071" y="717565"/>
                  </a:cubicBezTo>
                  <a:lnTo>
                    <a:pt x="249234" y="620641"/>
                  </a:lnTo>
                  <a:cubicBezTo>
                    <a:pt x="240274" y="597021"/>
                    <a:pt x="229686" y="580731"/>
                    <a:pt x="219098" y="572586"/>
                  </a:cubicBezTo>
                  <a:cubicBezTo>
                    <a:pt x="208509" y="564441"/>
                    <a:pt x="195477" y="559554"/>
                    <a:pt x="180817" y="559554"/>
                  </a:cubicBezTo>
                  <a:cubicBezTo>
                    <a:pt x="166156" y="559554"/>
                    <a:pt x="149866" y="560369"/>
                    <a:pt x="133576" y="561998"/>
                  </a:cubicBezTo>
                  <a:lnTo>
                    <a:pt x="133576" y="730597"/>
                  </a:lnTo>
                  <a:cubicBezTo>
                    <a:pt x="112400" y="733855"/>
                    <a:pt x="90408" y="735484"/>
                    <a:pt x="66788" y="735484"/>
                  </a:cubicBezTo>
                  <a:cubicBezTo>
                    <a:pt x="43168" y="735484"/>
                    <a:pt x="21177" y="733855"/>
                    <a:pt x="0" y="730597"/>
                  </a:cubicBezTo>
                  <a:lnTo>
                    <a:pt x="0" y="7330"/>
                  </a:lnTo>
                  <a:lnTo>
                    <a:pt x="6516" y="0"/>
                  </a:lnTo>
                  <a:lnTo>
                    <a:pt x="60272" y="0"/>
                  </a:lnTo>
                  <a:cubicBezTo>
                    <a:pt x="87965" y="0"/>
                    <a:pt x="106698" y="6516"/>
                    <a:pt x="118101" y="19548"/>
                  </a:cubicBezTo>
                  <a:cubicBezTo>
                    <a:pt x="128689" y="32580"/>
                    <a:pt x="134391" y="54571"/>
                    <a:pt x="134391" y="85521"/>
                  </a:cubicBezTo>
                  <a:lnTo>
                    <a:pt x="134391" y="445526"/>
                  </a:lnTo>
                  <a:lnTo>
                    <a:pt x="160454" y="444711"/>
                  </a:lnTo>
                  <a:cubicBezTo>
                    <a:pt x="172672" y="444711"/>
                    <a:pt x="181631" y="439010"/>
                    <a:pt x="188147" y="427607"/>
                  </a:cubicBezTo>
                  <a:lnTo>
                    <a:pt x="261451" y="302176"/>
                  </a:lnTo>
                  <a:cubicBezTo>
                    <a:pt x="280184" y="267152"/>
                    <a:pt x="307877" y="249234"/>
                    <a:pt x="343715" y="249234"/>
                  </a:cubicBezTo>
                  <a:cubicBezTo>
                    <a:pt x="360819" y="249234"/>
                    <a:pt x="386068" y="250048"/>
                    <a:pt x="419462" y="251677"/>
                  </a:cubicBezTo>
                  <a:lnTo>
                    <a:pt x="425978" y="259822"/>
                  </a:lnTo>
                  <a:lnTo>
                    <a:pt x="327425" y="429236"/>
                  </a:lnTo>
                  <a:cubicBezTo>
                    <a:pt x="316022" y="451227"/>
                    <a:pt x="301361" y="468331"/>
                    <a:pt x="283442" y="481363"/>
                  </a:cubicBezTo>
                  <a:cubicBezTo>
                    <a:pt x="324167" y="495209"/>
                    <a:pt x="355117" y="526160"/>
                    <a:pt x="373036" y="574215"/>
                  </a:cubicBezTo>
                  <a:close/>
                </a:path>
              </a:pathLst>
            </a:custGeom>
            <a:solidFill>
              <a:srgbClr val="D038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8"/>
            <p:cNvSpPr/>
            <p:nvPr/>
          </p:nvSpPr>
          <p:spPr>
            <a:xfrm>
              <a:off x="5086032" y="2768449"/>
              <a:ext cx="444711" cy="553852"/>
            </a:xfrm>
            <a:custGeom>
              <a:avLst/>
              <a:gdLst/>
              <a:ahLst/>
              <a:cxnLst/>
              <a:rect l="l" t="t" r="r" b="b"/>
              <a:pathLst>
                <a:path w="444711" h="553852" extrusionOk="0">
                  <a:moveTo>
                    <a:pt x="431679" y="321723"/>
                  </a:moveTo>
                  <a:lnTo>
                    <a:pt x="140092" y="321723"/>
                  </a:lnTo>
                  <a:cubicBezTo>
                    <a:pt x="142536" y="360819"/>
                    <a:pt x="151495" y="390955"/>
                    <a:pt x="166970" y="412946"/>
                  </a:cubicBezTo>
                  <a:cubicBezTo>
                    <a:pt x="182446" y="434937"/>
                    <a:pt x="210138" y="446340"/>
                    <a:pt x="250048" y="446340"/>
                  </a:cubicBezTo>
                  <a:cubicBezTo>
                    <a:pt x="290773" y="446340"/>
                    <a:pt x="338013" y="434123"/>
                    <a:pt x="390955" y="410503"/>
                  </a:cubicBezTo>
                  <a:cubicBezTo>
                    <a:pt x="411317" y="431679"/>
                    <a:pt x="424349" y="459372"/>
                    <a:pt x="430050" y="493581"/>
                  </a:cubicBezTo>
                  <a:cubicBezTo>
                    <a:pt x="373851" y="533491"/>
                    <a:pt x="306248" y="553853"/>
                    <a:pt x="227242" y="553853"/>
                  </a:cubicBezTo>
                  <a:cubicBezTo>
                    <a:pt x="152309" y="553853"/>
                    <a:pt x="96110" y="531047"/>
                    <a:pt x="57829" y="484621"/>
                  </a:cubicBezTo>
                  <a:cubicBezTo>
                    <a:pt x="19548" y="438195"/>
                    <a:pt x="0" y="369778"/>
                    <a:pt x="0" y="279370"/>
                  </a:cubicBezTo>
                  <a:cubicBezTo>
                    <a:pt x="0" y="237016"/>
                    <a:pt x="4887" y="198735"/>
                    <a:pt x="14661" y="164527"/>
                  </a:cubicBezTo>
                  <a:cubicBezTo>
                    <a:pt x="24435" y="130318"/>
                    <a:pt x="39096" y="100997"/>
                    <a:pt x="57829" y="76562"/>
                  </a:cubicBezTo>
                  <a:cubicBezTo>
                    <a:pt x="76562" y="52127"/>
                    <a:pt x="100182" y="33394"/>
                    <a:pt x="127875" y="20362"/>
                  </a:cubicBezTo>
                  <a:cubicBezTo>
                    <a:pt x="155568" y="7330"/>
                    <a:pt x="186518" y="0"/>
                    <a:pt x="221541" y="0"/>
                  </a:cubicBezTo>
                  <a:cubicBezTo>
                    <a:pt x="257379" y="0"/>
                    <a:pt x="289144" y="5702"/>
                    <a:pt x="316836" y="16290"/>
                  </a:cubicBezTo>
                  <a:cubicBezTo>
                    <a:pt x="344529" y="26878"/>
                    <a:pt x="367335" y="42354"/>
                    <a:pt x="386882" y="62716"/>
                  </a:cubicBezTo>
                  <a:cubicBezTo>
                    <a:pt x="405616" y="83078"/>
                    <a:pt x="420277" y="106698"/>
                    <a:pt x="430050" y="134391"/>
                  </a:cubicBezTo>
                  <a:cubicBezTo>
                    <a:pt x="439824" y="162083"/>
                    <a:pt x="444711" y="191405"/>
                    <a:pt x="444711" y="223985"/>
                  </a:cubicBezTo>
                  <a:cubicBezTo>
                    <a:pt x="444711" y="241903"/>
                    <a:pt x="443897" y="258193"/>
                    <a:pt x="441453" y="274483"/>
                  </a:cubicBezTo>
                  <a:cubicBezTo>
                    <a:pt x="438195" y="290773"/>
                    <a:pt x="434937" y="306248"/>
                    <a:pt x="431679" y="321723"/>
                  </a:cubicBezTo>
                  <a:close/>
                  <a:moveTo>
                    <a:pt x="228057" y="100182"/>
                  </a:moveTo>
                  <a:cubicBezTo>
                    <a:pt x="173486" y="100182"/>
                    <a:pt x="143350" y="141721"/>
                    <a:pt x="139278" y="224799"/>
                  </a:cubicBezTo>
                  <a:lnTo>
                    <a:pt x="314393" y="224799"/>
                  </a:lnTo>
                  <a:lnTo>
                    <a:pt x="314393" y="211767"/>
                  </a:lnTo>
                  <a:cubicBezTo>
                    <a:pt x="314393" y="177559"/>
                    <a:pt x="307062" y="150681"/>
                    <a:pt x="293216" y="130318"/>
                  </a:cubicBezTo>
                  <a:cubicBezTo>
                    <a:pt x="279370" y="109956"/>
                    <a:pt x="257379" y="100182"/>
                    <a:pt x="228057" y="100182"/>
                  </a:cubicBezTo>
                  <a:close/>
                </a:path>
              </a:pathLst>
            </a:custGeom>
            <a:solidFill>
              <a:srgbClr val="D038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8"/>
            <p:cNvSpPr/>
            <p:nvPr/>
          </p:nvSpPr>
          <p:spPr>
            <a:xfrm>
              <a:off x="5614636" y="2775779"/>
              <a:ext cx="359189" cy="537562"/>
            </a:xfrm>
            <a:custGeom>
              <a:avLst/>
              <a:gdLst/>
              <a:ahLst/>
              <a:cxnLst/>
              <a:rect l="l" t="t" r="r" b="b"/>
              <a:pathLst>
                <a:path w="359189" h="537562" extrusionOk="0">
                  <a:moveTo>
                    <a:pt x="0" y="71675"/>
                  </a:moveTo>
                  <a:cubicBezTo>
                    <a:pt x="2443" y="58643"/>
                    <a:pt x="8959" y="45611"/>
                    <a:pt x="17104" y="31765"/>
                  </a:cubicBezTo>
                  <a:cubicBezTo>
                    <a:pt x="26064" y="17919"/>
                    <a:pt x="35023" y="7331"/>
                    <a:pt x="43982" y="0"/>
                  </a:cubicBezTo>
                  <a:cubicBezTo>
                    <a:pt x="100997" y="7331"/>
                    <a:pt x="140092" y="39096"/>
                    <a:pt x="161269" y="95295"/>
                  </a:cubicBezTo>
                  <a:cubicBezTo>
                    <a:pt x="188147" y="32580"/>
                    <a:pt x="232944" y="1629"/>
                    <a:pt x="295660" y="1629"/>
                  </a:cubicBezTo>
                  <a:cubicBezTo>
                    <a:pt x="319280" y="1629"/>
                    <a:pt x="339642" y="4072"/>
                    <a:pt x="359190" y="8959"/>
                  </a:cubicBezTo>
                  <a:cubicBezTo>
                    <a:pt x="359190" y="58643"/>
                    <a:pt x="347787" y="100997"/>
                    <a:pt x="324981" y="137649"/>
                  </a:cubicBezTo>
                  <a:cubicBezTo>
                    <a:pt x="314393" y="134391"/>
                    <a:pt x="298103" y="131947"/>
                    <a:pt x="276112" y="130318"/>
                  </a:cubicBezTo>
                  <a:cubicBezTo>
                    <a:pt x="235387" y="130318"/>
                    <a:pt x="201993" y="152310"/>
                    <a:pt x="176744" y="195477"/>
                  </a:cubicBezTo>
                  <a:lnTo>
                    <a:pt x="176744" y="532676"/>
                  </a:lnTo>
                  <a:cubicBezTo>
                    <a:pt x="155568" y="535934"/>
                    <a:pt x="132762" y="537563"/>
                    <a:pt x="108327" y="537563"/>
                  </a:cubicBezTo>
                  <a:cubicBezTo>
                    <a:pt x="83892" y="537563"/>
                    <a:pt x="60272" y="535934"/>
                    <a:pt x="38281" y="532676"/>
                  </a:cubicBezTo>
                  <a:lnTo>
                    <a:pt x="38281" y="180817"/>
                  </a:lnTo>
                  <a:cubicBezTo>
                    <a:pt x="39096" y="130318"/>
                    <a:pt x="26064" y="93666"/>
                    <a:pt x="0" y="71675"/>
                  </a:cubicBezTo>
                  <a:close/>
                </a:path>
              </a:pathLst>
            </a:custGeom>
            <a:solidFill>
              <a:srgbClr val="D038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8"/>
            <p:cNvSpPr/>
            <p:nvPr/>
          </p:nvSpPr>
          <p:spPr>
            <a:xfrm>
              <a:off x="6052017" y="2529803"/>
              <a:ext cx="454484" cy="785167"/>
            </a:xfrm>
            <a:custGeom>
              <a:avLst/>
              <a:gdLst/>
              <a:ahLst/>
              <a:cxnLst/>
              <a:rect l="l" t="t" r="r" b="b"/>
              <a:pathLst>
                <a:path w="454484" h="785167" extrusionOk="0">
                  <a:moveTo>
                    <a:pt x="373036" y="574215"/>
                  </a:moveTo>
                  <a:lnTo>
                    <a:pt x="403987" y="656478"/>
                  </a:lnTo>
                  <a:cubicBezTo>
                    <a:pt x="419462" y="700461"/>
                    <a:pt x="436566" y="729783"/>
                    <a:pt x="454485" y="742814"/>
                  </a:cubicBezTo>
                  <a:cubicBezTo>
                    <a:pt x="430050" y="771321"/>
                    <a:pt x="399100" y="785168"/>
                    <a:pt x="361633" y="785168"/>
                  </a:cubicBezTo>
                  <a:cubicBezTo>
                    <a:pt x="340456" y="785168"/>
                    <a:pt x="324981" y="780281"/>
                    <a:pt x="314393" y="769692"/>
                  </a:cubicBezTo>
                  <a:cubicBezTo>
                    <a:pt x="303804" y="759918"/>
                    <a:pt x="294031" y="742000"/>
                    <a:pt x="285071" y="717565"/>
                  </a:cubicBezTo>
                  <a:lnTo>
                    <a:pt x="249234" y="620641"/>
                  </a:lnTo>
                  <a:cubicBezTo>
                    <a:pt x="240274" y="597021"/>
                    <a:pt x="229686" y="580731"/>
                    <a:pt x="219098" y="572586"/>
                  </a:cubicBezTo>
                  <a:cubicBezTo>
                    <a:pt x="208509" y="564441"/>
                    <a:pt x="195477" y="559554"/>
                    <a:pt x="180816" y="559554"/>
                  </a:cubicBezTo>
                  <a:cubicBezTo>
                    <a:pt x="166156" y="559554"/>
                    <a:pt x="149866" y="560369"/>
                    <a:pt x="133576" y="561998"/>
                  </a:cubicBezTo>
                  <a:lnTo>
                    <a:pt x="133576" y="777837"/>
                  </a:lnTo>
                  <a:cubicBezTo>
                    <a:pt x="112399" y="781095"/>
                    <a:pt x="90408" y="782724"/>
                    <a:pt x="66788" y="782724"/>
                  </a:cubicBezTo>
                  <a:cubicBezTo>
                    <a:pt x="43168" y="782724"/>
                    <a:pt x="21177" y="781095"/>
                    <a:pt x="0" y="777837"/>
                  </a:cubicBezTo>
                  <a:lnTo>
                    <a:pt x="0" y="7330"/>
                  </a:lnTo>
                  <a:lnTo>
                    <a:pt x="6516" y="0"/>
                  </a:lnTo>
                  <a:lnTo>
                    <a:pt x="60272" y="0"/>
                  </a:lnTo>
                  <a:cubicBezTo>
                    <a:pt x="87965" y="0"/>
                    <a:pt x="106698" y="6516"/>
                    <a:pt x="118101" y="19548"/>
                  </a:cubicBezTo>
                  <a:cubicBezTo>
                    <a:pt x="128689" y="32580"/>
                    <a:pt x="134391" y="54571"/>
                    <a:pt x="134391" y="85521"/>
                  </a:cubicBezTo>
                  <a:lnTo>
                    <a:pt x="134391" y="445526"/>
                  </a:lnTo>
                  <a:lnTo>
                    <a:pt x="160454" y="444711"/>
                  </a:lnTo>
                  <a:cubicBezTo>
                    <a:pt x="172672" y="444711"/>
                    <a:pt x="181631" y="439010"/>
                    <a:pt x="188147" y="427607"/>
                  </a:cubicBezTo>
                  <a:lnTo>
                    <a:pt x="261451" y="302176"/>
                  </a:lnTo>
                  <a:cubicBezTo>
                    <a:pt x="280184" y="267152"/>
                    <a:pt x="307877" y="249234"/>
                    <a:pt x="343714" y="249234"/>
                  </a:cubicBezTo>
                  <a:cubicBezTo>
                    <a:pt x="360819" y="249234"/>
                    <a:pt x="386068" y="250048"/>
                    <a:pt x="419462" y="251677"/>
                  </a:cubicBezTo>
                  <a:lnTo>
                    <a:pt x="425978" y="259822"/>
                  </a:lnTo>
                  <a:lnTo>
                    <a:pt x="327425" y="429236"/>
                  </a:lnTo>
                  <a:cubicBezTo>
                    <a:pt x="316022" y="451227"/>
                    <a:pt x="301361" y="468331"/>
                    <a:pt x="283442" y="481363"/>
                  </a:cubicBezTo>
                  <a:cubicBezTo>
                    <a:pt x="324167" y="495209"/>
                    <a:pt x="355117" y="526160"/>
                    <a:pt x="373036" y="574215"/>
                  </a:cubicBezTo>
                  <a:close/>
                </a:path>
              </a:pathLst>
            </a:custGeom>
            <a:solidFill>
              <a:srgbClr val="D038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8"/>
            <p:cNvSpPr/>
            <p:nvPr/>
          </p:nvSpPr>
          <p:spPr>
            <a:xfrm>
              <a:off x="4595710" y="3322301"/>
              <a:ext cx="136834" cy="138463"/>
            </a:xfrm>
            <a:custGeom>
              <a:avLst/>
              <a:gdLst/>
              <a:ahLst/>
              <a:cxnLst/>
              <a:rect l="l" t="t" r="r" b="b"/>
              <a:pathLst>
                <a:path w="136834" h="138463" extrusionOk="0">
                  <a:moveTo>
                    <a:pt x="9774" y="13846"/>
                  </a:moveTo>
                  <a:cubicBezTo>
                    <a:pt x="23620" y="4887"/>
                    <a:pt x="43982" y="0"/>
                    <a:pt x="70046" y="0"/>
                  </a:cubicBezTo>
                  <a:cubicBezTo>
                    <a:pt x="85521" y="0"/>
                    <a:pt x="97739" y="1629"/>
                    <a:pt x="106698" y="4072"/>
                  </a:cubicBezTo>
                  <a:cubicBezTo>
                    <a:pt x="116472" y="6516"/>
                    <a:pt x="122988" y="10589"/>
                    <a:pt x="127060" y="13846"/>
                  </a:cubicBezTo>
                  <a:cubicBezTo>
                    <a:pt x="131133" y="17919"/>
                    <a:pt x="134391" y="25249"/>
                    <a:pt x="135205" y="35837"/>
                  </a:cubicBezTo>
                  <a:cubicBezTo>
                    <a:pt x="136020" y="46426"/>
                    <a:pt x="136834" y="57014"/>
                    <a:pt x="136834" y="68417"/>
                  </a:cubicBezTo>
                  <a:cubicBezTo>
                    <a:pt x="135205" y="104255"/>
                    <a:pt x="131133" y="123802"/>
                    <a:pt x="125431" y="127875"/>
                  </a:cubicBezTo>
                  <a:cubicBezTo>
                    <a:pt x="119730" y="131133"/>
                    <a:pt x="100997" y="135205"/>
                    <a:pt x="68417" y="138463"/>
                  </a:cubicBezTo>
                  <a:cubicBezTo>
                    <a:pt x="34209" y="136834"/>
                    <a:pt x="14661" y="131947"/>
                    <a:pt x="8959" y="122988"/>
                  </a:cubicBezTo>
                  <a:cubicBezTo>
                    <a:pt x="3258" y="114029"/>
                    <a:pt x="0" y="96110"/>
                    <a:pt x="0" y="69232"/>
                  </a:cubicBezTo>
                  <a:cubicBezTo>
                    <a:pt x="814" y="48869"/>
                    <a:pt x="4072" y="30136"/>
                    <a:pt x="9774" y="13846"/>
                  </a:cubicBezTo>
                  <a:close/>
                </a:path>
              </a:pathLst>
            </a:custGeom>
            <a:solidFill>
              <a:srgbClr val="D038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8"/>
            <p:cNvSpPr/>
            <p:nvPr/>
          </p:nvSpPr>
          <p:spPr>
            <a:xfrm>
              <a:off x="4831097" y="3461579"/>
              <a:ext cx="456928" cy="540820"/>
            </a:xfrm>
            <a:custGeom>
              <a:avLst/>
              <a:gdLst/>
              <a:ahLst/>
              <a:cxnLst/>
              <a:rect l="l" t="t" r="r" b="b"/>
              <a:pathLst>
                <a:path w="456928" h="540820" extrusionOk="0">
                  <a:moveTo>
                    <a:pt x="434937" y="180817"/>
                  </a:moveTo>
                  <a:lnTo>
                    <a:pt x="434937" y="411317"/>
                  </a:lnTo>
                  <a:cubicBezTo>
                    <a:pt x="434937" y="456114"/>
                    <a:pt x="442268" y="489508"/>
                    <a:pt x="456929" y="511499"/>
                  </a:cubicBezTo>
                  <a:cubicBezTo>
                    <a:pt x="434123" y="531047"/>
                    <a:pt x="407245" y="540821"/>
                    <a:pt x="375480" y="540821"/>
                  </a:cubicBezTo>
                  <a:cubicBezTo>
                    <a:pt x="345344" y="540821"/>
                    <a:pt x="324167" y="534305"/>
                    <a:pt x="312764" y="520459"/>
                  </a:cubicBezTo>
                  <a:cubicBezTo>
                    <a:pt x="301361" y="506612"/>
                    <a:pt x="295660" y="485436"/>
                    <a:pt x="295660" y="455299"/>
                  </a:cubicBezTo>
                  <a:lnTo>
                    <a:pt x="295660" y="209324"/>
                  </a:lnTo>
                  <a:cubicBezTo>
                    <a:pt x="295660" y="177559"/>
                    <a:pt x="291587" y="155568"/>
                    <a:pt x="284257" y="142536"/>
                  </a:cubicBezTo>
                  <a:cubicBezTo>
                    <a:pt x="276112" y="129504"/>
                    <a:pt x="262266" y="123802"/>
                    <a:pt x="241089" y="123802"/>
                  </a:cubicBezTo>
                  <a:cubicBezTo>
                    <a:pt x="203622" y="123802"/>
                    <a:pt x="168599" y="140907"/>
                    <a:pt x="136834" y="174301"/>
                  </a:cubicBezTo>
                  <a:lnTo>
                    <a:pt x="136834" y="533491"/>
                  </a:lnTo>
                  <a:cubicBezTo>
                    <a:pt x="126246" y="535934"/>
                    <a:pt x="114843" y="536748"/>
                    <a:pt x="103440" y="537563"/>
                  </a:cubicBezTo>
                  <a:cubicBezTo>
                    <a:pt x="92037" y="538378"/>
                    <a:pt x="79820" y="538378"/>
                    <a:pt x="68417" y="538378"/>
                  </a:cubicBezTo>
                  <a:cubicBezTo>
                    <a:pt x="56200" y="538378"/>
                    <a:pt x="44797" y="538378"/>
                    <a:pt x="33394" y="537563"/>
                  </a:cubicBezTo>
                  <a:cubicBezTo>
                    <a:pt x="21991" y="536748"/>
                    <a:pt x="10588" y="535120"/>
                    <a:pt x="0" y="533491"/>
                  </a:cubicBezTo>
                  <a:lnTo>
                    <a:pt x="0" y="10588"/>
                  </a:lnTo>
                  <a:lnTo>
                    <a:pt x="6516" y="3258"/>
                  </a:lnTo>
                  <a:lnTo>
                    <a:pt x="59458" y="3258"/>
                  </a:lnTo>
                  <a:cubicBezTo>
                    <a:pt x="98553" y="3258"/>
                    <a:pt x="123802" y="24435"/>
                    <a:pt x="133576" y="66788"/>
                  </a:cubicBezTo>
                  <a:cubicBezTo>
                    <a:pt x="184889" y="22806"/>
                    <a:pt x="236202" y="0"/>
                    <a:pt x="286700" y="0"/>
                  </a:cubicBezTo>
                  <a:cubicBezTo>
                    <a:pt x="337199" y="0"/>
                    <a:pt x="374665" y="16290"/>
                    <a:pt x="399100" y="48869"/>
                  </a:cubicBezTo>
                  <a:cubicBezTo>
                    <a:pt x="422720" y="81449"/>
                    <a:pt x="434937" y="125431"/>
                    <a:pt x="434937" y="180817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8"/>
            <p:cNvSpPr/>
            <p:nvPr/>
          </p:nvSpPr>
          <p:spPr>
            <a:xfrm>
              <a:off x="5529114" y="3460765"/>
              <a:ext cx="461815" cy="548965"/>
            </a:xfrm>
            <a:custGeom>
              <a:avLst/>
              <a:gdLst/>
              <a:ahLst/>
              <a:cxnLst/>
              <a:rect l="l" t="t" r="r" b="b"/>
              <a:pathLst>
                <a:path w="461815" h="548965" extrusionOk="0">
                  <a:moveTo>
                    <a:pt x="461816" y="471589"/>
                  </a:moveTo>
                  <a:cubicBezTo>
                    <a:pt x="458558" y="483807"/>
                    <a:pt x="452042" y="497653"/>
                    <a:pt x="443082" y="511499"/>
                  </a:cubicBezTo>
                  <a:cubicBezTo>
                    <a:pt x="434123" y="525346"/>
                    <a:pt x="424349" y="535934"/>
                    <a:pt x="415390" y="543265"/>
                  </a:cubicBezTo>
                  <a:cubicBezTo>
                    <a:pt x="369778" y="537563"/>
                    <a:pt x="336384" y="518015"/>
                    <a:pt x="315207" y="482992"/>
                  </a:cubicBezTo>
                  <a:cubicBezTo>
                    <a:pt x="269596" y="526975"/>
                    <a:pt x="219098" y="548966"/>
                    <a:pt x="165341" y="548966"/>
                  </a:cubicBezTo>
                  <a:cubicBezTo>
                    <a:pt x="137649" y="548966"/>
                    <a:pt x="114028" y="544893"/>
                    <a:pt x="92852" y="535934"/>
                  </a:cubicBezTo>
                  <a:cubicBezTo>
                    <a:pt x="71675" y="526975"/>
                    <a:pt x="54571" y="515572"/>
                    <a:pt x="40724" y="500911"/>
                  </a:cubicBezTo>
                  <a:cubicBezTo>
                    <a:pt x="26878" y="486250"/>
                    <a:pt x="17104" y="469146"/>
                    <a:pt x="9774" y="450413"/>
                  </a:cubicBezTo>
                  <a:cubicBezTo>
                    <a:pt x="3258" y="431679"/>
                    <a:pt x="0" y="412132"/>
                    <a:pt x="0" y="391769"/>
                  </a:cubicBezTo>
                  <a:cubicBezTo>
                    <a:pt x="0" y="362448"/>
                    <a:pt x="4887" y="336384"/>
                    <a:pt x="15475" y="314393"/>
                  </a:cubicBezTo>
                  <a:cubicBezTo>
                    <a:pt x="26064" y="292402"/>
                    <a:pt x="39910" y="273668"/>
                    <a:pt x="58643" y="259008"/>
                  </a:cubicBezTo>
                  <a:cubicBezTo>
                    <a:pt x="77376" y="244347"/>
                    <a:pt x="99368" y="232944"/>
                    <a:pt x="123802" y="225614"/>
                  </a:cubicBezTo>
                  <a:cubicBezTo>
                    <a:pt x="149052" y="218283"/>
                    <a:pt x="175930" y="214211"/>
                    <a:pt x="206066" y="214211"/>
                  </a:cubicBezTo>
                  <a:cubicBezTo>
                    <a:pt x="244347" y="214211"/>
                    <a:pt x="273668" y="215025"/>
                    <a:pt x="294845" y="217469"/>
                  </a:cubicBezTo>
                  <a:lnTo>
                    <a:pt x="294845" y="188147"/>
                  </a:lnTo>
                  <a:cubicBezTo>
                    <a:pt x="294845" y="135205"/>
                    <a:pt x="268781" y="108327"/>
                    <a:pt x="216654" y="108327"/>
                  </a:cubicBezTo>
                  <a:cubicBezTo>
                    <a:pt x="181631" y="108327"/>
                    <a:pt x="127875" y="120545"/>
                    <a:pt x="56200" y="144979"/>
                  </a:cubicBezTo>
                  <a:cubicBezTo>
                    <a:pt x="36652" y="122988"/>
                    <a:pt x="24435" y="90408"/>
                    <a:pt x="20362" y="47241"/>
                  </a:cubicBezTo>
                  <a:cubicBezTo>
                    <a:pt x="95295" y="15475"/>
                    <a:pt x="171857" y="0"/>
                    <a:pt x="251677" y="0"/>
                  </a:cubicBezTo>
                  <a:cubicBezTo>
                    <a:pt x="304619" y="0"/>
                    <a:pt x="347787" y="14661"/>
                    <a:pt x="381995" y="43982"/>
                  </a:cubicBezTo>
                  <a:cubicBezTo>
                    <a:pt x="416204" y="73304"/>
                    <a:pt x="432494" y="118101"/>
                    <a:pt x="432494" y="177559"/>
                  </a:cubicBezTo>
                  <a:lnTo>
                    <a:pt x="432494" y="393399"/>
                  </a:lnTo>
                  <a:cubicBezTo>
                    <a:pt x="432494" y="430865"/>
                    <a:pt x="442268" y="456114"/>
                    <a:pt x="461816" y="471589"/>
                  </a:cubicBezTo>
                  <a:close/>
                  <a:moveTo>
                    <a:pt x="195477" y="444711"/>
                  </a:moveTo>
                  <a:cubicBezTo>
                    <a:pt x="230501" y="444711"/>
                    <a:pt x="263894" y="429236"/>
                    <a:pt x="294845" y="398285"/>
                  </a:cubicBezTo>
                  <a:lnTo>
                    <a:pt x="294845" y="307063"/>
                  </a:lnTo>
                  <a:cubicBezTo>
                    <a:pt x="283442" y="306248"/>
                    <a:pt x="272854" y="305434"/>
                    <a:pt x="262266" y="304619"/>
                  </a:cubicBezTo>
                  <a:cubicBezTo>
                    <a:pt x="251677" y="303805"/>
                    <a:pt x="241089" y="303805"/>
                    <a:pt x="231315" y="303805"/>
                  </a:cubicBezTo>
                  <a:cubicBezTo>
                    <a:pt x="200364" y="303805"/>
                    <a:pt x="176744" y="309506"/>
                    <a:pt x="160454" y="320909"/>
                  </a:cubicBezTo>
                  <a:cubicBezTo>
                    <a:pt x="144165" y="332312"/>
                    <a:pt x="136020" y="351859"/>
                    <a:pt x="136020" y="377923"/>
                  </a:cubicBezTo>
                  <a:cubicBezTo>
                    <a:pt x="136020" y="399100"/>
                    <a:pt x="140907" y="415390"/>
                    <a:pt x="151495" y="426792"/>
                  </a:cubicBezTo>
                  <a:cubicBezTo>
                    <a:pt x="162083" y="438195"/>
                    <a:pt x="177559" y="444711"/>
                    <a:pt x="195477" y="444711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8"/>
            <p:cNvSpPr/>
            <p:nvPr/>
          </p:nvSpPr>
          <p:spPr>
            <a:xfrm>
              <a:off x="6048759" y="3459950"/>
              <a:ext cx="428421" cy="549780"/>
            </a:xfrm>
            <a:custGeom>
              <a:avLst/>
              <a:gdLst/>
              <a:ahLst/>
              <a:cxnLst/>
              <a:rect l="l" t="t" r="r" b="b"/>
              <a:pathLst>
                <a:path w="428421" h="549780" extrusionOk="0">
                  <a:moveTo>
                    <a:pt x="302175" y="231315"/>
                  </a:moveTo>
                  <a:cubicBezTo>
                    <a:pt x="302175" y="189776"/>
                    <a:pt x="297289" y="158011"/>
                    <a:pt x="286700" y="136020"/>
                  </a:cubicBezTo>
                  <a:cubicBezTo>
                    <a:pt x="276926" y="114029"/>
                    <a:pt x="255750" y="103440"/>
                    <a:pt x="225613" y="103440"/>
                  </a:cubicBezTo>
                  <a:cubicBezTo>
                    <a:pt x="169414" y="103440"/>
                    <a:pt x="141721" y="161269"/>
                    <a:pt x="141721" y="276926"/>
                  </a:cubicBezTo>
                  <a:cubicBezTo>
                    <a:pt x="141721" y="333941"/>
                    <a:pt x="149866" y="375480"/>
                    <a:pt x="166156" y="401543"/>
                  </a:cubicBezTo>
                  <a:cubicBezTo>
                    <a:pt x="182446" y="427607"/>
                    <a:pt x="208509" y="440639"/>
                    <a:pt x="244347" y="440639"/>
                  </a:cubicBezTo>
                  <a:cubicBezTo>
                    <a:pt x="262265" y="440639"/>
                    <a:pt x="281813" y="436566"/>
                    <a:pt x="302990" y="429236"/>
                  </a:cubicBezTo>
                  <a:cubicBezTo>
                    <a:pt x="324167" y="421906"/>
                    <a:pt x="346158" y="409688"/>
                    <a:pt x="368149" y="392584"/>
                  </a:cubicBezTo>
                  <a:cubicBezTo>
                    <a:pt x="379552" y="399914"/>
                    <a:pt x="390140" y="411317"/>
                    <a:pt x="401543" y="426793"/>
                  </a:cubicBezTo>
                  <a:cubicBezTo>
                    <a:pt x="412131" y="442268"/>
                    <a:pt x="419462" y="457743"/>
                    <a:pt x="421905" y="471590"/>
                  </a:cubicBezTo>
                  <a:cubicBezTo>
                    <a:pt x="398285" y="495210"/>
                    <a:pt x="368964" y="514757"/>
                    <a:pt x="333941" y="528604"/>
                  </a:cubicBezTo>
                  <a:cubicBezTo>
                    <a:pt x="298917" y="543265"/>
                    <a:pt x="262265" y="549780"/>
                    <a:pt x="224799" y="549780"/>
                  </a:cubicBezTo>
                  <a:cubicBezTo>
                    <a:pt x="150681" y="549780"/>
                    <a:pt x="94481" y="524531"/>
                    <a:pt x="57014" y="474847"/>
                  </a:cubicBezTo>
                  <a:cubicBezTo>
                    <a:pt x="18733" y="425164"/>
                    <a:pt x="0" y="355932"/>
                    <a:pt x="0" y="268781"/>
                  </a:cubicBezTo>
                  <a:cubicBezTo>
                    <a:pt x="0" y="223985"/>
                    <a:pt x="6516" y="184889"/>
                    <a:pt x="18733" y="151495"/>
                  </a:cubicBezTo>
                  <a:cubicBezTo>
                    <a:pt x="30950" y="118101"/>
                    <a:pt x="48055" y="90408"/>
                    <a:pt x="69232" y="67603"/>
                  </a:cubicBezTo>
                  <a:cubicBezTo>
                    <a:pt x="90408" y="45611"/>
                    <a:pt x="114843" y="28507"/>
                    <a:pt x="141721" y="17104"/>
                  </a:cubicBezTo>
                  <a:cubicBezTo>
                    <a:pt x="168599" y="5702"/>
                    <a:pt x="197106" y="0"/>
                    <a:pt x="226428" y="0"/>
                  </a:cubicBezTo>
                  <a:cubicBezTo>
                    <a:pt x="257378" y="0"/>
                    <a:pt x="285071" y="4072"/>
                    <a:pt x="310320" y="13032"/>
                  </a:cubicBezTo>
                  <a:cubicBezTo>
                    <a:pt x="335569" y="21991"/>
                    <a:pt x="356746" y="33394"/>
                    <a:pt x="373851" y="48869"/>
                  </a:cubicBezTo>
                  <a:cubicBezTo>
                    <a:pt x="390955" y="63530"/>
                    <a:pt x="404801" y="81449"/>
                    <a:pt x="413760" y="101811"/>
                  </a:cubicBezTo>
                  <a:cubicBezTo>
                    <a:pt x="423534" y="122173"/>
                    <a:pt x="428421" y="143350"/>
                    <a:pt x="428421" y="165341"/>
                  </a:cubicBezTo>
                  <a:cubicBezTo>
                    <a:pt x="428421" y="187333"/>
                    <a:pt x="422720" y="205251"/>
                    <a:pt x="411317" y="217469"/>
                  </a:cubicBezTo>
                  <a:cubicBezTo>
                    <a:pt x="399914" y="229686"/>
                    <a:pt x="381995" y="236202"/>
                    <a:pt x="359190" y="236202"/>
                  </a:cubicBezTo>
                  <a:cubicBezTo>
                    <a:pt x="336384" y="237016"/>
                    <a:pt x="317651" y="234573"/>
                    <a:pt x="302175" y="231315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8"/>
            <p:cNvSpPr/>
            <p:nvPr/>
          </p:nvSpPr>
          <p:spPr>
            <a:xfrm>
              <a:off x="6504058" y="3320673"/>
              <a:ext cx="355931" cy="678469"/>
            </a:xfrm>
            <a:custGeom>
              <a:avLst/>
              <a:gdLst/>
              <a:ahLst/>
              <a:cxnLst/>
              <a:rect l="l" t="t" r="r" b="b"/>
              <a:pathLst>
                <a:path w="355931" h="678469" extrusionOk="0">
                  <a:moveTo>
                    <a:pt x="349416" y="139277"/>
                  </a:moveTo>
                  <a:cubicBezTo>
                    <a:pt x="353488" y="156382"/>
                    <a:pt x="355932" y="172672"/>
                    <a:pt x="355932" y="188961"/>
                  </a:cubicBezTo>
                  <a:cubicBezTo>
                    <a:pt x="355932" y="205251"/>
                    <a:pt x="353488" y="221541"/>
                    <a:pt x="349416" y="238645"/>
                  </a:cubicBezTo>
                  <a:lnTo>
                    <a:pt x="221541" y="236202"/>
                  </a:lnTo>
                  <a:lnTo>
                    <a:pt x="221541" y="522902"/>
                  </a:lnTo>
                  <a:cubicBezTo>
                    <a:pt x="221541" y="555482"/>
                    <a:pt x="237016" y="571771"/>
                    <a:pt x="267152" y="571771"/>
                  </a:cubicBezTo>
                  <a:lnTo>
                    <a:pt x="332312" y="571771"/>
                  </a:lnTo>
                  <a:cubicBezTo>
                    <a:pt x="339642" y="592948"/>
                    <a:pt x="342900" y="613310"/>
                    <a:pt x="342900" y="632044"/>
                  </a:cubicBezTo>
                  <a:cubicBezTo>
                    <a:pt x="342900" y="650777"/>
                    <a:pt x="342085" y="663809"/>
                    <a:pt x="339642" y="668696"/>
                  </a:cubicBezTo>
                  <a:cubicBezTo>
                    <a:pt x="296474" y="675212"/>
                    <a:pt x="254121" y="678470"/>
                    <a:pt x="212582" y="678470"/>
                  </a:cubicBezTo>
                  <a:cubicBezTo>
                    <a:pt x="127875" y="678470"/>
                    <a:pt x="85521" y="635302"/>
                    <a:pt x="85521" y="549780"/>
                  </a:cubicBezTo>
                  <a:lnTo>
                    <a:pt x="85521" y="237831"/>
                  </a:lnTo>
                  <a:lnTo>
                    <a:pt x="4887" y="238645"/>
                  </a:lnTo>
                  <a:cubicBezTo>
                    <a:pt x="1629" y="224799"/>
                    <a:pt x="0" y="207695"/>
                    <a:pt x="0" y="188961"/>
                  </a:cubicBezTo>
                  <a:cubicBezTo>
                    <a:pt x="0" y="170228"/>
                    <a:pt x="1629" y="153124"/>
                    <a:pt x="4887" y="139277"/>
                  </a:cubicBezTo>
                  <a:lnTo>
                    <a:pt x="85521" y="140092"/>
                  </a:lnTo>
                  <a:lnTo>
                    <a:pt x="85521" y="72490"/>
                  </a:lnTo>
                  <a:cubicBezTo>
                    <a:pt x="85521" y="41539"/>
                    <a:pt x="91223" y="31765"/>
                    <a:pt x="102626" y="18733"/>
                  </a:cubicBezTo>
                  <a:cubicBezTo>
                    <a:pt x="114028" y="5701"/>
                    <a:pt x="133576" y="0"/>
                    <a:pt x="160454" y="0"/>
                  </a:cubicBezTo>
                  <a:lnTo>
                    <a:pt x="213396" y="0"/>
                  </a:lnTo>
                  <a:lnTo>
                    <a:pt x="220727" y="6516"/>
                  </a:lnTo>
                  <a:lnTo>
                    <a:pt x="220727" y="140907"/>
                  </a:lnTo>
                  <a:lnTo>
                    <a:pt x="349416" y="139277"/>
                  </a:ln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8"/>
            <p:cNvSpPr/>
            <p:nvPr/>
          </p:nvSpPr>
          <p:spPr>
            <a:xfrm>
              <a:off x="7171125" y="3460765"/>
              <a:ext cx="444711" cy="546522"/>
            </a:xfrm>
            <a:custGeom>
              <a:avLst/>
              <a:gdLst/>
              <a:ahLst/>
              <a:cxnLst/>
              <a:rect l="l" t="t" r="r" b="b"/>
              <a:pathLst>
                <a:path w="444711" h="546522" extrusionOk="0">
                  <a:moveTo>
                    <a:pt x="431679" y="317651"/>
                  </a:moveTo>
                  <a:lnTo>
                    <a:pt x="140092" y="317651"/>
                  </a:lnTo>
                  <a:cubicBezTo>
                    <a:pt x="142536" y="355932"/>
                    <a:pt x="151495" y="386068"/>
                    <a:pt x="166970" y="408059"/>
                  </a:cubicBezTo>
                  <a:cubicBezTo>
                    <a:pt x="182446" y="430051"/>
                    <a:pt x="210138" y="440639"/>
                    <a:pt x="250048" y="440639"/>
                  </a:cubicBezTo>
                  <a:cubicBezTo>
                    <a:pt x="290773" y="440639"/>
                    <a:pt x="338013" y="429236"/>
                    <a:pt x="390955" y="404801"/>
                  </a:cubicBezTo>
                  <a:cubicBezTo>
                    <a:pt x="411317" y="425978"/>
                    <a:pt x="424349" y="452856"/>
                    <a:pt x="430050" y="487065"/>
                  </a:cubicBezTo>
                  <a:cubicBezTo>
                    <a:pt x="373851" y="526975"/>
                    <a:pt x="306248" y="546522"/>
                    <a:pt x="227242" y="546522"/>
                  </a:cubicBezTo>
                  <a:cubicBezTo>
                    <a:pt x="152310" y="546522"/>
                    <a:pt x="96110" y="523717"/>
                    <a:pt x="57829" y="478105"/>
                  </a:cubicBezTo>
                  <a:cubicBezTo>
                    <a:pt x="19548" y="432494"/>
                    <a:pt x="0" y="364891"/>
                    <a:pt x="0" y="275298"/>
                  </a:cubicBezTo>
                  <a:cubicBezTo>
                    <a:pt x="0" y="233759"/>
                    <a:pt x="4887" y="195477"/>
                    <a:pt x="14661" y="162083"/>
                  </a:cubicBezTo>
                  <a:cubicBezTo>
                    <a:pt x="24435" y="128689"/>
                    <a:pt x="39095" y="99368"/>
                    <a:pt x="57829" y="75748"/>
                  </a:cubicBezTo>
                  <a:cubicBezTo>
                    <a:pt x="76562" y="52127"/>
                    <a:pt x="100182" y="33394"/>
                    <a:pt x="127875" y="19548"/>
                  </a:cubicBezTo>
                  <a:cubicBezTo>
                    <a:pt x="155568" y="6516"/>
                    <a:pt x="186518" y="0"/>
                    <a:pt x="221541" y="0"/>
                  </a:cubicBezTo>
                  <a:cubicBezTo>
                    <a:pt x="257379" y="0"/>
                    <a:pt x="289144" y="5702"/>
                    <a:pt x="316836" y="16290"/>
                  </a:cubicBezTo>
                  <a:cubicBezTo>
                    <a:pt x="344529" y="26878"/>
                    <a:pt x="367335" y="42354"/>
                    <a:pt x="386882" y="61901"/>
                  </a:cubicBezTo>
                  <a:cubicBezTo>
                    <a:pt x="405616" y="81449"/>
                    <a:pt x="420277" y="105069"/>
                    <a:pt x="430050" y="131947"/>
                  </a:cubicBezTo>
                  <a:cubicBezTo>
                    <a:pt x="439824" y="158825"/>
                    <a:pt x="444711" y="188962"/>
                    <a:pt x="444711" y="220727"/>
                  </a:cubicBezTo>
                  <a:cubicBezTo>
                    <a:pt x="444711" y="237831"/>
                    <a:pt x="443897" y="254935"/>
                    <a:pt x="441453" y="270411"/>
                  </a:cubicBezTo>
                  <a:cubicBezTo>
                    <a:pt x="438195" y="286700"/>
                    <a:pt x="434937" y="302176"/>
                    <a:pt x="431679" y="317651"/>
                  </a:cubicBezTo>
                  <a:close/>
                  <a:moveTo>
                    <a:pt x="228057" y="98553"/>
                  </a:moveTo>
                  <a:cubicBezTo>
                    <a:pt x="173486" y="98553"/>
                    <a:pt x="143350" y="139278"/>
                    <a:pt x="139278" y="221541"/>
                  </a:cubicBezTo>
                  <a:lnTo>
                    <a:pt x="314393" y="221541"/>
                  </a:lnTo>
                  <a:lnTo>
                    <a:pt x="314393" y="209324"/>
                  </a:lnTo>
                  <a:cubicBezTo>
                    <a:pt x="314393" y="175930"/>
                    <a:pt x="307063" y="149052"/>
                    <a:pt x="293216" y="128689"/>
                  </a:cubicBezTo>
                  <a:cubicBezTo>
                    <a:pt x="279370" y="109142"/>
                    <a:pt x="257379" y="98553"/>
                    <a:pt x="228057" y="98553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8"/>
            <p:cNvSpPr/>
            <p:nvPr/>
          </p:nvSpPr>
          <p:spPr>
            <a:xfrm>
              <a:off x="4594081" y="3519408"/>
              <a:ext cx="138463" cy="481363"/>
            </a:xfrm>
            <a:custGeom>
              <a:avLst/>
              <a:gdLst/>
              <a:ahLst/>
              <a:cxnLst/>
              <a:rect l="l" t="t" r="r" b="b"/>
              <a:pathLst>
                <a:path w="138463" h="481363" extrusionOk="0">
                  <a:moveTo>
                    <a:pt x="68417" y="0"/>
                  </a:moveTo>
                  <a:cubicBezTo>
                    <a:pt x="80634" y="0"/>
                    <a:pt x="92037" y="0"/>
                    <a:pt x="103440" y="815"/>
                  </a:cubicBezTo>
                  <a:cubicBezTo>
                    <a:pt x="114843" y="1629"/>
                    <a:pt x="126246" y="3258"/>
                    <a:pt x="137649" y="4887"/>
                  </a:cubicBezTo>
                  <a:lnTo>
                    <a:pt x="137649" y="134308"/>
                  </a:lnTo>
                  <a:lnTo>
                    <a:pt x="138463" y="139278"/>
                  </a:lnTo>
                  <a:lnTo>
                    <a:pt x="138463" y="476476"/>
                  </a:lnTo>
                  <a:cubicBezTo>
                    <a:pt x="127874" y="478105"/>
                    <a:pt x="116472" y="479734"/>
                    <a:pt x="105069" y="480549"/>
                  </a:cubicBezTo>
                  <a:cubicBezTo>
                    <a:pt x="93666" y="481363"/>
                    <a:pt x="81448" y="481363"/>
                    <a:pt x="70046" y="481363"/>
                  </a:cubicBezTo>
                  <a:cubicBezTo>
                    <a:pt x="57828" y="481363"/>
                    <a:pt x="46425" y="481363"/>
                    <a:pt x="35023" y="480549"/>
                  </a:cubicBezTo>
                  <a:cubicBezTo>
                    <a:pt x="23620" y="479734"/>
                    <a:pt x="12217" y="478920"/>
                    <a:pt x="814" y="476476"/>
                  </a:cubicBezTo>
                  <a:lnTo>
                    <a:pt x="814" y="380892"/>
                  </a:lnTo>
                  <a:lnTo>
                    <a:pt x="0" y="381181"/>
                  </a:lnTo>
                  <a:lnTo>
                    <a:pt x="0" y="4887"/>
                  </a:lnTo>
                  <a:cubicBezTo>
                    <a:pt x="10588" y="2443"/>
                    <a:pt x="21991" y="1629"/>
                    <a:pt x="33394" y="815"/>
                  </a:cubicBezTo>
                  <a:cubicBezTo>
                    <a:pt x="44797" y="0"/>
                    <a:pt x="57014" y="0"/>
                    <a:pt x="68417" y="0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8"/>
            <p:cNvSpPr/>
            <p:nvPr/>
          </p:nvSpPr>
          <p:spPr>
            <a:xfrm>
              <a:off x="6945511" y="3518592"/>
              <a:ext cx="137649" cy="479734"/>
            </a:xfrm>
            <a:custGeom>
              <a:avLst/>
              <a:gdLst/>
              <a:ahLst/>
              <a:cxnLst/>
              <a:rect l="l" t="t" r="r" b="b"/>
              <a:pathLst>
                <a:path w="137649" h="479734" extrusionOk="0">
                  <a:moveTo>
                    <a:pt x="68417" y="0"/>
                  </a:moveTo>
                  <a:cubicBezTo>
                    <a:pt x="80635" y="0"/>
                    <a:pt x="92037" y="0"/>
                    <a:pt x="103440" y="815"/>
                  </a:cubicBezTo>
                  <a:cubicBezTo>
                    <a:pt x="114843" y="1629"/>
                    <a:pt x="126246" y="3258"/>
                    <a:pt x="137649" y="4887"/>
                  </a:cubicBezTo>
                  <a:lnTo>
                    <a:pt x="137649" y="153938"/>
                  </a:lnTo>
                  <a:lnTo>
                    <a:pt x="137649" y="344529"/>
                  </a:lnTo>
                  <a:lnTo>
                    <a:pt x="137649" y="475662"/>
                  </a:lnTo>
                  <a:cubicBezTo>
                    <a:pt x="127060" y="477291"/>
                    <a:pt x="115658" y="478919"/>
                    <a:pt x="104255" y="478919"/>
                  </a:cubicBezTo>
                  <a:cubicBezTo>
                    <a:pt x="92852" y="479734"/>
                    <a:pt x="80635" y="479734"/>
                    <a:pt x="69232" y="479734"/>
                  </a:cubicBezTo>
                  <a:cubicBezTo>
                    <a:pt x="57014" y="479734"/>
                    <a:pt x="45611" y="479734"/>
                    <a:pt x="34209" y="478919"/>
                  </a:cubicBezTo>
                  <a:cubicBezTo>
                    <a:pt x="22806" y="478105"/>
                    <a:pt x="11403" y="477291"/>
                    <a:pt x="0" y="475662"/>
                  </a:cubicBezTo>
                  <a:lnTo>
                    <a:pt x="0" y="395842"/>
                  </a:lnTo>
                  <a:lnTo>
                    <a:pt x="0" y="195477"/>
                  </a:lnTo>
                  <a:lnTo>
                    <a:pt x="0" y="4887"/>
                  </a:lnTo>
                  <a:cubicBezTo>
                    <a:pt x="10589" y="2443"/>
                    <a:pt x="21991" y="1629"/>
                    <a:pt x="33394" y="815"/>
                  </a:cubicBezTo>
                  <a:cubicBezTo>
                    <a:pt x="44797" y="0"/>
                    <a:pt x="57014" y="0"/>
                    <a:pt x="68417" y="0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8"/>
            <p:cNvSpPr/>
            <p:nvPr/>
          </p:nvSpPr>
          <p:spPr>
            <a:xfrm>
              <a:off x="6945511" y="3322301"/>
              <a:ext cx="136834" cy="138463"/>
            </a:xfrm>
            <a:custGeom>
              <a:avLst/>
              <a:gdLst/>
              <a:ahLst/>
              <a:cxnLst/>
              <a:rect l="l" t="t" r="r" b="b"/>
              <a:pathLst>
                <a:path w="136834" h="138463" extrusionOk="0">
                  <a:moveTo>
                    <a:pt x="9774" y="13846"/>
                  </a:moveTo>
                  <a:cubicBezTo>
                    <a:pt x="23620" y="4887"/>
                    <a:pt x="43983" y="0"/>
                    <a:pt x="70046" y="0"/>
                  </a:cubicBezTo>
                  <a:cubicBezTo>
                    <a:pt x="85521" y="0"/>
                    <a:pt x="97739" y="1629"/>
                    <a:pt x="106698" y="4072"/>
                  </a:cubicBezTo>
                  <a:cubicBezTo>
                    <a:pt x="116472" y="6516"/>
                    <a:pt x="122988" y="10589"/>
                    <a:pt x="127060" y="13846"/>
                  </a:cubicBezTo>
                  <a:cubicBezTo>
                    <a:pt x="131133" y="17919"/>
                    <a:pt x="134391" y="25249"/>
                    <a:pt x="135205" y="35837"/>
                  </a:cubicBezTo>
                  <a:cubicBezTo>
                    <a:pt x="136020" y="46426"/>
                    <a:pt x="136834" y="57014"/>
                    <a:pt x="136834" y="68417"/>
                  </a:cubicBezTo>
                  <a:cubicBezTo>
                    <a:pt x="135205" y="104255"/>
                    <a:pt x="131133" y="123802"/>
                    <a:pt x="125432" y="127875"/>
                  </a:cubicBezTo>
                  <a:cubicBezTo>
                    <a:pt x="119730" y="131133"/>
                    <a:pt x="100997" y="135205"/>
                    <a:pt x="68417" y="138463"/>
                  </a:cubicBezTo>
                  <a:cubicBezTo>
                    <a:pt x="34209" y="136834"/>
                    <a:pt x="14661" y="131947"/>
                    <a:pt x="8959" y="122988"/>
                  </a:cubicBezTo>
                  <a:cubicBezTo>
                    <a:pt x="3258" y="114029"/>
                    <a:pt x="0" y="96110"/>
                    <a:pt x="0" y="69232"/>
                  </a:cubicBezTo>
                  <a:cubicBezTo>
                    <a:pt x="815" y="48869"/>
                    <a:pt x="4072" y="30136"/>
                    <a:pt x="9774" y="13846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615950" y="609600"/>
            <a:ext cx="10952162" cy="48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3">
          <p15:clr>
            <a:srgbClr val="A4A3A4"/>
          </p15:clr>
        </p15:guide>
        <p15:guide id="2" pos="388">
          <p15:clr>
            <a:srgbClr val="A4A3A4"/>
          </p15:clr>
        </p15:guide>
        <p15:guide id="3" orient="horz" pos="384">
          <p15:clr>
            <a:srgbClr val="A4A3A4"/>
          </p15:clr>
        </p15:guide>
        <p15:guide id="4" orient="horz" pos="687">
          <p15:clr>
            <a:srgbClr val="A4A3A4"/>
          </p15:clr>
        </p15:guide>
        <p15:guide id="5" pos="7680">
          <p15:clr>
            <a:srgbClr val="F26B43"/>
          </p15:clr>
        </p15:guide>
        <p15:guide id="6" orient="horz" pos="4320">
          <p15:clr>
            <a:srgbClr val="F26B43"/>
          </p15:clr>
        </p15:guide>
        <p15:guide id="7">
          <p15:clr>
            <a:srgbClr val="F26B43"/>
          </p15:clr>
        </p15:guide>
        <p15:guide id="8" orient="horz">
          <p15:clr>
            <a:srgbClr val="F26B43"/>
          </p15:clr>
        </p15:guide>
        <p15:guide id="9" orient="horz" pos="3929">
          <p15:clr>
            <a:srgbClr val="A4A3A4"/>
          </p15:clr>
        </p15:guide>
        <p15:guide id="10" pos="7287">
          <p15:clr>
            <a:srgbClr val="A4A3A4"/>
          </p15:clr>
        </p15:guide>
        <p15:guide id="11" orient="horz" pos="4190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r="-1" b="115"/>
          <a:stretch>
            <a:fillRect/>
          </a:stretch>
        </p:blipFill>
        <p:spPr>
          <a:xfrm>
            <a:off x="-3998" y="10"/>
            <a:ext cx="12195997" cy="6857990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86" name="Google Shape;386;p5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/>
              <a:t>Template-set Protestantse Kerk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3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2329d99b17e_0_0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00" cy="2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/>
          </a:p>
        </p:txBody>
      </p:sp>
      <p:pic>
        <p:nvPicPr>
          <p:cNvPr id="417" name="Google Shape;417;g2329d99b17e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261210" cy="6858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7382" r="7382"/>
          <a:stretch/>
        </p:blipFill>
        <p:spPr>
          <a:xfrm>
            <a:off x="615950" y="609600"/>
            <a:ext cx="7194550" cy="5627688"/>
          </a:xfrm>
          <a:prstGeom prst="rect">
            <a:avLst/>
          </a:prstGeom>
        </p:spPr>
      </p:pic>
      <p:sp>
        <p:nvSpPr>
          <p:cNvPr id="399" name="Google Shape;399;p4"/>
          <p:cNvSpPr txBox="1">
            <a:spLocks noGrp="1"/>
          </p:cNvSpPr>
          <p:nvPr>
            <p:ph type="body" idx="1"/>
          </p:nvPr>
        </p:nvSpPr>
        <p:spPr>
          <a:xfrm>
            <a:off x="7810499" y="609600"/>
            <a:ext cx="3757614" cy="562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612000" rIns="288000" bIns="0" anchor="t" anchorCtr="0">
            <a:noAutofit/>
          </a:bodyPr>
          <a:lstStyle/>
          <a:p>
            <a:pPr marL="0" indent="0"/>
            <a:r>
              <a:rPr lang="nl-NL" dirty="0"/>
              <a:t>In het noorden van </a:t>
            </a:r>
            <a:r>
              <a:rPr lang="nl-NL" dirty="0">
                <a:solidFill>
                  <a:srgbClr val="FFFFFF"/>
                </a:solidFill>
              </a:rPr>
              <a:t>Bangladesh leven </a:t>
            </a:r>
            <a:br>
              <a:rPr lang="nl-NL" dirty="0">
                <a:solidFill>
                  <a:srgbClr val="FFFFFF"/>
                </a:solidFill>
              </a:rPr>
            </a:br>
            <a:r>
              <a:rPr lang="nl-NL" dirty="0">
                <a:solidFill>
                  <a:srgbClr val="FFFFFF"/>
                </a:solidFill>
              </a:rPr>
              <a:t>de Adivasi, een achtergestelde groep die in grote armoede en isolement leeft. Meisjes stoppen vroeg met school en trouwen jong. Arati is nooit naar school </a:t>
            </a:r>
            <a:r>
              <a:rPr lang="nl-NL">
                <a:solidFill>
                  <a:srgbClr val="FFFFFF"/>
                </a:solidFill>
              </a:rPr>
              <a:t>geweest en trouwde op </a:t>
            </a:r>
            <a:r>
              <a:rPr lang="nl-NL" dirty="0">
                <a:solidFill>
                  <a:srgbClr val="FFFFFF"/>
                </a:solidFill>
              </a:rPr>
              <a:t>haar zestiende.</a:t>
            </a:r>
          </a:p>
        </p:txBody>
      </p:sp>
      <p:sp>
        <p:nvSpPr>
          <p:cNvPr id="400" name="Google Shape;400;p4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nl-NL"/>
              <a:t>Tekst + afbeelding (M)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 txBox="1">
            <a:spLocks noGrp="1"/>
          </p:cNvSpPr>
          <p:nvPr>
            <p:ph type="body" idx="1"/>
          </p:nvPr>
        </p:nvSpPr>
        <p:spPr>
          <a:xfrm>
            <a:off x="615949" y="4535814"/>
            <a:ext cx="10952164" cy="1700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180000" rIns="288000" bIns="0" anchor="t" anchorCtr="0">
            <a:noAutofit/>
          </a:bodyPr>
          <a:lstStyle/>
          <a:p>
            <a:pPr marL="0" indent="0"/>
            <a:r>
              <a:rPr lang="nl-NL" dirty="0"/>
              <a:t>Arati's man kon vanwege zijn bochel moeilijk werk vinden. Hun dochter Puja (16) kon lange tijd niet naar school. Hulpverlener Malak </a:t>
            </a:r>
            <a:r>
              <a:rPr lang="nl-NL"/>
              <a:t>Sakar van SERP begeleidde dit gezin om hun situatie te verbeteren.</a:t>
            </a:r>
          </a:p>
        </p:txBody>
      </p:sp>
      <p:sp>
        <p:nvSpPr>
          <p:cNvPr id="407" name="Google Shape;407;p6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/>
          </a:p>
        </p:txBody>
      </p:sp>
      <p:pic>
        <p:nvPicPr>
          <p:cNvPr id="409" name="Google Shape;409;p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2040" r="2040"/>
          <a:stretch/>
        </p:blipFill>
        <p:spPr>
          <a:xfrm>
            <a:off x="6183629" y="53847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10" name="Google Shape;410;p6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/>
          <a:srcRect l="2055" r="2055"/>
          <a:stretch/>
        </p:blipFill>
        <p:spPr>
          <a:xfrm>
            <a:off x="614351" y="53847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t="11455" b="11455"/>
          <a:stretch/>
        </p:blipFill>
        <p:spPr>
          <a:xfrm>
            <a:off x="727710" y="619760"/>
            <a:ext cx="10952162" cy="56276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91" name="Google Shape;391;p3"/>
          <p:cNvSpPr txBox="1">
            <a:spLocks noGrp="1"/>
          </p:cNvSpPr>
          <p:nvPr>
            <p:ph type="body" idx="1"/>
          </p:nvPr>
        </p:nvSpPr>
        <p:spPr>
          <a:xfrm>
            <a:off x="1262221" y="4744720"/>
            <a:ext cx="9872980" cy="100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nl-NL" sz="2600"/>
              <a:t>Arati volgde diverse trainingen en werd lid van een zelfhulpgroep</a:t>
            </a:r>
            <a:endParaRPr lang="nl-NL" sz="2600" dirty="0"/>
          </a:p>
        </p:txBody>
      </p:sp>
      <p:sp>
        <p:nvSpPr>
          <p:cNvPr id="392" name="Google Shape;392;p3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nl-NL"/>
              <a:t>Tekst + afbeelding (L)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>
          <a:extLst>
            <a:ext uri="{FF2B5EF4-FFF2-40B4-BE49-F238E27FC236}">
              <a16:creationId xmlns:a16="http://schemas.microsoft.com/office/drawing/2014/main" id="{FB0A7D3A-51DD-D261-44DD-589676E59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>
            <a:extLst>
              <a:ext uri="{FF2B5EF4-FFF2-40B4-BE49-F238E27FC236}">
                <a16:creationId xmlns:a16="http://schemas.microsoft.com/office/drawing/2014/main" id="{6B6E4C88-5AF3-BE34-CE6B-51F4D4BA80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5949" y="4535814"/>
            <a:ext cx="10952164" cy="1700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180000" rIns="288000" bIns="0" anchor="t" anchorCtr="0">
            <a:noAutofit/>
          </a:bodyPr>
          <a:lstStyle/>
          <a:p>
            <a:pPr marL="0" indent="0"/>
            <a:r>
              <a:rPr lang="nl-NL" dirty="0"/>
              <a:t>Ze ging geld sparen met haar groep startte. Ze kreeg kredeit waarmee ze samen met haar man een theehuis met kruidenierswaren startte. </a:t>
            </a:r>
            <a:r>
              <a:rPr lang="nl-NL"/>
              <a:t>Zo kreeg het gezin meer inkomsten voor eten en andere </a:t>
            </a:r>
            <a:r>
              <a:rPr lang="nl-NL" dirty="0"/>
              <a:t>zaken. </a:t>
            </a:r>
          </a:p>
        </p:txBody>
      </p:sp>
      <p:sp>
        <p:nvSpPr>
          <p:cNvPr id="407" name="Google Shape;407;p6">
            <a:extLst>
              <a:ext uri="{FF2B5EF4-FFF2-40B4-BE49-F238E27FC236}">
                <a16:creationId xmlns:a16="http://schemas.microsoft.com/office/drawing/2014/main" id="{F37EA2CD-B6CC-2FC5-D823-5E89F49440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/>
          </a:p>
        </p:txBody>
      </p:sp>
      <p:pic>
        <p:nvPicPr>
          <p:cNvPr id="409" name="Google Shape;409;p6">
            <a:extLst>
              <a:ext uri="{FF2B5EF4-FFF2-40B4-BE49-F238E27FC236}">
                <a16:creationId xmlns:a16="http://schemas.microsoft.com/office/drawing/2014/main" id="{84C6E96D-C4D4-F52E-D5FF-231BC0E80BF5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2055" r="2055"/>
          <a:stretch/>
        </p:blipFill>
        <p:spPr>
          <a:xfrm>
            <a:off x="615949" y="60959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10" name="Google Shape;410;p6">
            <a:extLst>
              <a:ext uri="{FF2B5EF4-FFF2-40B4-BE49-F238E27FC236}">
                <a16:creationId xmlns:a16="http://schemas.microsoft.com/office/drawing/2014/main" id="{00256E4A-2E0B-257F-523C-14A1DC4952DB}"/>
              </a:ext>
            </a:extLst>
          </p:cNvPr>
          <p:cNvPicPr preferRelativeResize="0">
            <a:picLocks noGrp="1"/>
          </p:cNvPicPr>
          <p:nvPr>
            <p:ph type="pic" idx="3"/>
          </p:nvPr>
        </p:nvPicPr>
        <p:blipFill rotWithShape="1">
          <a:blip r:embed="rId4"/>
          <a:srcRect l="2054" r="2054"/>
          <a:stretch/>
        </p:blipFill>
        <p:spPr>
          <a:xfrm>
            <a:off x="6182031" y="60959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06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>
          <a:extLst>
            <a:ext uri="{FF2B5EF4-FFF2-40B4-BE49-F238E27FC236}">
              <a16:creationId xmlns:a16="http://schemas.microsoft.com/office/drawing/2014/main" id="{19AC6DAD-9CF7-DCAD-2187-68424B14F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>
            <a:extLst>
              <a:ext uri="{FF2B5EF4-FFF2-40B4-BE49-F238E27FC236}">
                <a16:creationId xmlns:a16="http://schemas.microsoft.com/office/drawing/2014/main" id="{9692343D-F160-07FA-8781-BF2E9EE69E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5949" y="4535814"/>
            <a:ext cx="10952164" cy="1700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180000" rIns="288000" bIns="0" anchor="t" anchorCtr="0">
            <a:noAutofit/>
          </a:bodyPr>
          <a:lstStyle/>
          <a:p>
            <a:pPr marL="0" indent="0"/>
            <a:r>
              <a:rPr lang="nl-NL" dirty="0"/>
              <a:t>Dit geïsoleerde gezin kreeg weer hoop en veerkracht. Dochter Puja </a:t>
            </a:r>
            <a:r>
              <a:rPr lang="nl-NL"/>
              <a:t>kon weer naar school. Ze is enorm gemotiveerd. Ze wil graag dokter </a:t>
            </a:r>
            <a:r>
              <a:rPr lang="nl-NL" dirty="0"/>
              <a:t>worden om gratis zorg te kunnen bieden aan mensen zoals zij.</a:t>
            </a:r>
          </a:p>
        </p:txBody>
      </p:sp>
      <p:sp>
        <p:nvSpPr>
          <p:cNvPr id="407" name="Google Shape;407;p6">
            <a:extLst>
              <a:ext uri="{FF2B5EF4-FFF2-40B4-BE49-F238E27FC236}">
                <a16:creationId xmlns:a16="http://schemas.microsoft.com/office/drawing/2014/main" id="{9CBE86A7-C525-5DFD-5138-12493FCBA8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/>
          </a:p>
        </p:txBody>
      </p:sp>
      <p:pic>
        <p:nvPicPr>
          <p:cNvPr id="409" name="Google Shape;409;p6">
            <a:extLst>
              <a:ext uri="{FF2B5EF4-FFF2-40B4-BE49-F238E27FC236}">
                <a16:creationId xmlns:a16="http://schemas.microsoft.com/office/drawing/2014/main" id="{BE3EE5CF-284C-9D3D-2B32-B1EDAF3EAD86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2047" r="2047"/>
          <a:stretch/>
        </p:blipFill>
        <p:spPr>
          <a:xfrm>
            <a:off x="615949" y="60959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10" name="Google Shape;410;p6">
            <a:extLst>
              <a:ext uri="{FF2B5EF4-FFF2-40B4-BE49-F238E27FC236}">
                <a16:creationId xmlns:a16="http://schemas.microsoft.com/office/drawing/2014/main" id="{761CBB61-3028-D435-49B0-37F6D5317D16}"/>
              </a:ext>
            </a:extLst>
          </p:cNvPr>
          <p:cNvPicPr preferRelativeResize="0">
            <a:picLocks noGrp="1"/>
          </p:cNvPicPr>
          <p:nvPr>
            <p:ph type="pic" idx="3"/>
          </p:nvPr>
        </p:nvPicPr>
        <p:blipFill rotWithShape="1">
          <a:blip r:embed="rId4"/>
          <a:srcRect l="2047" r="2047"/>
          <a:stretch/>
        </p:blipFill>
        <p:spPr>
          <a:xfrm>
            <a:off x="6182031" y="60959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343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>
          <a:extLst>
            <a:ext uri="{FF2B5EF4-FFF2-40B4-BE49-F238E27FC236}">
              <a16:creationId xmlns:a16="http://schemas.microsoft.com/office/drawing/2014/main" id="{B88A07CC-68F7-2518-1BD1-2D498819E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>
            <a:extLst>
              <a:ext uri="{FF2B5EF4-FFF2-40B4-BE49-F238E27FC236}">
                <a16:creationId xmlns:a16="http://schemas.microsoft.com/office/drawing/2014/main" id="{4FB49E62-96DD-6C75-741C-264E929395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5949" y="4535814"/>
            <a:ext cx="10952164" cy="1700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180000" rIns="288000" bIns="0" anchor="t" anchorCtr="0">
            <a:noAutofit/>
          </a:bodyPr>
          <a:lstStyle/>
          <a:p>
            <a:pPr marL="0" indent="0" algn="ctr"/>
            <a:r>
              <a:rPr lang="nl-NL" dirty="0"/>
              <a:t>Ook dominees en imams worden betrokken om dorpsbewoners </a:t>
            </a:r>
            <a:endParaRPr lang="en-US"/>
          </a:p>
          <a:p>
            <a:pPr marL="0" indent="0" algn="ctr"/>
            <a:r>
              <a:rPr lang="nl-NL"/>
              <a:t>te </a:t>
            </a:r>
            <a:r>
              <a:rPr lang="nl-NL" dirty="0"/>
              <a:t>overtuigen in actie te komen, voor hun rechten op te komen en </a:t>
            </a:r>
          </a:p>
          <a:p>
            <a:pPr marL="0" indent="0" algn="ctr"/>
            <a:r>
              <a:rPr lang="nl-NL"/>
              <a:t>hun kinderen naar school te sturen en niet jong te laten trouwen. </a:t>
            </a:r>
            <a:endParaRPr lang="nl-NL" dirty="0"/>
          </a:p>
        </p:txBody>
      </p:sp>
      <p:sp>
        <p:nvSpPr>
          <p:cNvPr id="407" name="Google Shape;407;p6">
            <a:extLst>
              <a:ext uri="{FF2B5EF4-FFF2-40B4-BE49-F238E27FC236}">
                <a16:creationId xmlns:a16="http://schemas.microsoft.com/office/drawing/2014/main" id="{B5FE0692-FE25-2429-50E1-51549B25CB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/>
          </a:p>
        </p:txBody>
      </p:sp>
      <p:pic>
        <p:nvPicPr>
          <p:cNvPr id="409" name="Google Shape;409;p6">
            <a:extLst>
              <a:ext uri="{FF2B5EF4-FFF2-40B4-BE49-F238E27FC236}">
                <a16:creationId xmlns:a16="http://schemas.microsoft.com/office/drawing/2014/main" id="{78D3F8E1-FB26-FD78-04F3-C64C30AD9C37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2054" r="2054"/>
          <a:stretch/>
        </p:blipFill>
        <p:spPr>
          <a:xfrm>
            <a:off x="615949" y="60959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10" name="Google Shape;410;p6">
            <a:extLst>
              <a:ext uri="{FF2B5EF4-FFF2-40B4-BE49-F238E27FC236}">
                <a16:creationId xmlns:a16="http://schemas.microsoft.com/office/drawing/2014/main" id="{E3437CDA-2FC6-25F2-D00D-63B2C06E82BA}"/>
              </a:ext>
            </a:extLst>
          </p:cNvPr>
          <p:cNvPicPr preferRelativeResize="0">
            <a:picLocks noGrp="1"/>
          </p:cNvPicPr>
          <p:nvPr>
            <p:ph type="pic" idx="3"/>
          </p:nvPr>
        </p:nvPicPr>
        <p:blipFill rotWithShape="1">
          <a:blip r:embed="rId4"/>
          <a:srcRect l="2047" r="2047"/>
          <a:stretch/>
        </p:blipFill>
        <p:spPr>
          <a:xfrm>
            <a:off x="6182031" y="60959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931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>
          <a:extLst>
            <a:ext uri="{FF2B5EF4-FFF2-40B4-BE49-F238E27FC236}">
              <a16:creationId xmlns:a16="http://schemas.microsoft.com/office/drawing/2014/main" id="{4E9C9119-793E-32FF-B116-48590CDE5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3">
            <a:extLst>
              <a:ext uri="{FF2B5EF4-FFF2-40B4-BE49-F238E27FC236}">
                <a16:creationId xmlns:a16="http://schemas.microsoft.com/office/drawing/2014/main" id="{F11CDD43-EEE9-865D-3BED-CE7DBFB56CB0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t="11467" b="11467"/>
          <a:stretch/>
        </p:blipFill>
        <p:spPr>
          <a:xfrm>
            <a:off x="727710" y="619760"/>
            <a:ext cx="10952162" cy="56276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91" name="Google Shape;391;p3">
            <a:extLst>
              <a:ext uri="{FF2B5EF4-FFF2-40B4-BE49-F238E27FC236}">
                <a16:creationId xmlns:a16="http://schemas.microsoft.com/office/drawing/2014/main" id="{1A3D97A7-137E-1BA3-90B4-4CFF26EB67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516221" y="4551680"/>
            <a:ext cx="9161780" cy="100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nl-NL" sz="2600"/>
              <a:t>Kwetsbare vrouwen weten zich nu verbonden met elkaar</a:t>
            </a:r>
            <a:endParaRPr lang="nl-NL" sz="2600" dirty="0"/>
          </a:p>
        </p:txBody>
      </p:sp>
      <p:sp>
        <p:nvSpPr>
          <p:cNvPr id="392" name="Google Shape;392;p3">
            <a:extLst>
              <a:ext uri="{FF2B5EF4-FFF2-40B4-BE49-F238E27FC236}">
                <a16:creationId xmlns:a16="http://schemas.microsoft.com/office/drawing/2014/main" id="{D0092303-3007-2F07-D582-A7E5D28687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nl-NL"/>
              <a:t>Tekst + afbeelding (L)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8760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>
          <a:extLst>
            <a:ext uri="{FF2B5EF4-FFF2-40B4-BE49-F238E27FC236}">
              <a16:creationId xmlns:a16="http://schemas.microsoft.com/office/drawing/2014/main" id="{69D223E3-1748-8968-6DC2-218E3AE36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3">
            <a:extLst>
              <a:ext uri="{FF2B5EF4-FFF2-40B4-BE49-F238E27FC236}">
                <a16:creationId xmlns:a16="http://schemas.microsoft.com/office/drawing/2014/main" id="{E9D6EF45-6919-74A0-6F97-A409BB6D6C69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t="11462" b="11462"/>
          <a:stretch/>
        </p:blipFill>
        <p:spPr>
          <a:xfrm>
            <a:off x="727710" y="619760"/>
            <a:ext cx="10952162" cy="56276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91" name="Google Shape;391;p3">
            <a:extLst>
              <a:ext uri="{FF2B5EF4-FFF2-40B4-BE49-F238E27FC236}">
                <a16:creationId xmlns:a16="http://schemas.microsoft.com/office/drawing/2014/main" id="{822CB765-76D3-5889-77CC-6532A328AA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78221" y="4632960"/>
            <a:ext cx="8379460" cy="100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nl-NL" sz="2600"/>
              <a:t>Arati en haar gezin zijn blij met de steun uit Nederland</a:t>
            </a:r>
          </a:p>
        </p:txBody>
      </p:sp>
      <p:sp>
        <p:nvSpPr>
          <p:cNvPr id="392" name="Google Shape;392;p3">
            <a:extLst>
              <a:ext uri="{FF2B5EF4-FFF2-40B4-BE49-F238E27FC236}">
                <a16:creationId xmlns:a16="http://schemas.microsoft.com/office/drawing/2014/main" id="{4905C27F-F40D-1D66-56C8-BF061C0D23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nl-NL"/>
              <a:t>Tekst + afbeelding (L)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539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laats hier je bedrijfsnaam">
  <a:themeElements>
    <a:clrScheme name="STARTDOCUMENTEN">
      <a:dk1>
        <a:srgbClr val="000000"/>
      </a:dk1>
      <a:lt1>
        <a:srgbClr val="FFFFFF"/>
      </a:lt1>
      <a:dk2>
        <a:srgbClr val="4D4D4D"/>
      </a:dk2>
      <a:lt2>
        <a:srgbClr val="DDDDDD"/>
      </a:lt2>
      <a:accent1>
        <a:srgbClr val="D34440"/>
      </a:accent1>
      <a:accent2>
        <a:srgbClr val="EB8A23"/>
      </a:accent2>
      <a:accent3>
        <a:srgbClr val="806B5F"/>
      </a:accent3>
      <a:accent4>
        <a:srgbClr val="4D4D4D"/>
      </a:accent4>
      <a:accent5>
        <a:srgbClr val="D3C617"/>
      </a:accent5>
      <a:accent6>
        <a:srgbClr val="B6A59C"/>
      </a:accent6>
      <a:hlink>
        <a:srgbClr val="191C16"/>
      </a:hlink>
      <a:folHlink>
        <a:srgbClr val="1FF52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9dc8c5-3aeb-4421-9f55-18a7300e0726" xsi:nil="true"/>
    <lcf76f155ced4ddcb4097134ff3c332f xmlns="861db2a2-24df-44c3-a07b-bbdf956462d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984D8AB00E7549B9F33B2EAF19EC99" ma:contentTypeVersion="14" ma:contentTypeDescription="Een nieuw document maken." ma:contentTypeScope="" ma:versionID="0836f550672242f23b465ed4e56f63ed">
  <xsd:schema xmlns:xsd="http://www.w3.org/2001/XMLSchema" xmlns:xs="http://www.w3.org/2001/XMLSchema" xmlns:p="http://schemas.microsoft.com/office/2006/metadata/properties" xmlns:ns2="861db2a2-24df-44c3-a07b-bbdf956462d2" xmlns:ns3="f49dc8c5-3aeb-4421-9f55-18a7300e0726" targetNamespace="http://schemas.microsoft.com/office/2006/metadata/properties" ma:root="true" ma:fieldsID="5106e3a96880d653ce9c2b148327974c" ns2:_="" ns3:_="">
    <xsd:import namespace="861db2a2-24df-44c3-a07b-bbdf956462d2"/>
    <xsd:import namespace="f49dc8c5-3aeb-4421-9f55-18a7300e072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1db2a2-24df-44c3-a07b-bbdf956462d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Afbeeldingtags" ma:readOnly="false" ma:fieldId="{5cf76f15-5ced-4ddc-b409-7134ff3c332f}" ma:taxonomyMulti="true" ma:sspId="56b64be9-ece9-448a-b811-6afe781e82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9dc8c5-3aeb-4421-9f55-18a7300e072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29e7a3-575e-41db-8c27-81c7fd3361a0}" ma:internalName="TaxCatchAll" ma:showField="CatchAllData" ma:web="f49dc8c5-3aeb-4421-9f55-18a7300e07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5B3545-9223-4507-84F8-4D8DFD7BC58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F1B90C-A6FF-436D-973B-FF6A94C83A92}">
  <ds:schemaRefs>
    <ds:schemaRef ds:uri="861db2a2-24df-44c3-a07b-bbdf956462d2"/>
    <ds:schemaRef ds:uri="f49dc8c5-3aeb-4421-9f55-18a7300e0726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C6E90A3-7EC5-4061-A055-BACFE2D4F184}">
  <ds:schemaRefs>
    <ds:schemaRef ds:uri="861db2a2-24df-44c3-a07b-bbdf956462d2"/>
    <ds:schemaRef ds:uri="f49dc8c5-3aeb-4421-9f55-18a7300e072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Plaats hier je bedrijfsnaam</vt:lpstr>
      <vt:lpstr>PowerPoint Presentation</vt:lpstr>
      <vt:lpstr>Tekst + afbeelding (M)</vt:lpstr>
      <vt:lpstr>PowerPoint Presentation</vt:lpstr>
      <vt:lpstr>Tekst + afbeelding (L)</vt:lpstr>
      <vt:lpstr>PowerPoint Presentation</vt:lpstr>
      <vt:lpstr>PowerPoint Presentation</vt:lpstr>
      <vt:lpstr>PowerPoint Presentation</vt:lpstr>
      <vt:lpstr>Tekst + afbeelding (L)</vt:lpstr>
      <vt:lpstr>Tekst + afbeelding (L)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Martyna Dziarnowska</dc:creator>
  <cp:revision>209</cp:revision>
  <dcterms:created xsi:type="dcterms:W3CDTF">2018-03-15T13:05:51Z</dcterms:created>
  <dcterms:modified xsi:type="dcterms:W3CDTF">2026-08-05T12:05:10Z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0x01010012984D8AB00E7549B9F33B2EAF19EC99</vt:lpwstr>
  </property>
  <property fmtid="{D5CDD505-2E9C-101B-9397-08002B2CF9AE}" pid="3" name="Order">
    <vt:r8>1700</vt:r8>
  </property>
  <property fmtid="{D5CDD505-2E9C-101B-9397-08002B2CF9AE}" pid="4" name="MediaServiceImageTags">
    <vt:lpwstr/>
  </property>
</Properties>
</file>